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6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784976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9771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8409"/>
            <a:ext cx="8712968" cy="6669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8088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568952" cy="6597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9571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8712968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3419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674011" cy="7002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0152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712968" cy="717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3836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244"/>
            <a:ext cx="8496944" cy="26965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0875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449976" cy="16524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7202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596" y="260648"/>
            <a:ext cx="8784976" cy="1724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3411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712968" cy="695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09625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0</Words>
  <Application>Microsoft Office PowerPoint</Application>
  <PresentationFormat>Экран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</cp:revision>
  <dcterms:created xsi:type="dcterms:W3CDTF">2021-02-01T10:27:55Z</dcterms:created>
  <dcterms:modified xsi:type="dcterms:W3CDTF">2021-02-22T05:17:15Z</dcterms:modified>
</cp:coreProperties>
</file>