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7" r:id="rId4"/>
    <p:sldId id="268" r:id="rId5"/>
    <p:sldId id="269" r:id="rId6"/>
    <p:sldId id="279" r:id="rId7"/>
    <p:sldId id="280" r:id="rId8"/>
    <p:sldId id="281" r:id="rId9"/>
    <p:sldId id="282" r:id="rId10"/>
    <p:sldId id="292" r:id="rId11"/>
    <p:sldId id="293" r:id="rId12"/>
    <p:sldId id="28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45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337" y="232758"/>
            <a:ext cx="1727961" cy="1695796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95" y="371020"/>
            <a:ext cx="1963927" cy="1313411"/>
          </a:xfrm>
          <a:prstGeom prst="rect">
            <a:avLst/>
          </a:prstGeom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05755" y="374703"/>
            <a:ext cx="79515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ISTANY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 INŽENER-TEHNIKI </a:t>
            </a:r>
          </a:p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ULAG KOMMUNIKASIÝALARY INSTITUTY 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54364" y="2828891"/>
            <a:ext cx="80474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INŽENER GRAFIKASY</a:t>
            </a: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lvl="0"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BOÝUNÇA ELEKTRON </a:t>
            </a:r>
          </a:p>
          <a:p>
            <a:pPr algn="ctr"/>
            <a:r>
              <a:rPr lang="tk-TM" sz="3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27223" y="5283287"/>
            <a:ext cx="61710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</a:t>
            </a:r>
          </a:p>
          <a:p>
            <a:pPr algn="just"/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inženerçilik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grafikasy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afedrasynyň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öwreniji-mugallymy </a:t>
            </a: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Öremedow Akmyrat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D:\Şahsy dokument\Bawa\Ismailow B. Leksiýa ÇG\Çyzgylar\Scan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369" y="167340"/>
            <a:ext cx="6897775" cy="64341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60195" y="1120676"/>
            <a:ext cx="51702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ululygynyň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366500" y="6222737"/>
            <a:ext cx="6563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0286" y="154582"/>
            <a:ext cx="1163936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merkezli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çalşyrylýar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etdirilse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geçirilmeli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ýerleşendigi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üstünde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ýatýandygyny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paralleldigini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ǀǀ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ΔAꞌBꞌÇꞌ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proýeksiýanyň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ΔA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Aꞌ, Bꞌ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Çꞌ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aralyklar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ölçenip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goýulýar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ΔABÇ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altLang="ru-RU" sz="3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alt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6771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16855" y="208184"/>
            <a:ext cx="11389659" cy="127169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tk-TM" sz="4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-njy 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okuw.</a:t>
            </a:r>
          </a:p>
          <a:p>
            <a:pPr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ýeksiýalary özgertmek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57967" y="1659585"/>
            <a:ext cx="11707442" cy="4356430"/>
            <a:chOff x="798532" y="2186583"/>
            <a:chExt cx="10582840" cy="3435959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2" y="2186583"/>
              <a:ext cx="10582836" cy="2387510"/>
              <a:chOff x="261551" y="857773"/>
              <a:chExt cx="8573366" cy="2387509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1" y="1596514"/>
                <a:ext cx="8573365" cy="1648768"/>
                <a:chOff x="261548" y="1580053"/>
                <a:chExt cx="8433909" cy="1553447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8" y="2471180"/>
                  <a:ext cx="8433909" cy="662320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Proýeksiý</a:t>
                  </a:r>
                  <a:r>
                    <a:rPr lang="ru-RU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lar tekizliklerini yzygider çalşyrmak usuly. 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49" y="1580053"/>
                  <a:ext cx="8433907" cy="902470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/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Proýeksiýalary özger</a:t>
                  </a:r>
                  <a:r>
                    <a:rPr lang="ru-RU" sz="40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tmegiň</a:t>
                  </a:r>
                  <a:r>
                    <a:rPr lang="ru-RU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o-RO" sz="4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usullary we olaryň ähmiýeti. </a:t>
                  </a:r>
                  <a:endParaRPr lang="ru-RU" sz="4000" dirty="0" smtClean="0">
                    <a:ln w="3175" cmpd="sng">
                      <a:noFill/>
                    </a:ln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52" y="857773"/>
                <a:ext cx="8573365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2" y="4641125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Tekiz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likleri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çalşyrmak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usulyny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ulanyp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tekiz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o-RO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figurany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ň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hakyky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ululygynyň</a:t>
              </a:r>
              <a:r>
                <a:rPr lang="ru-RU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4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tapylyşy</a:t>
              </a:r>
              <a:r>
                <a:rPr lang="ro-RO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9060" y="117693"/>
            <a:ext cx="1189892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tk-TM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10.1. Proýeksiýalary özgertmegiň usullary we olaryň ähmiýeti. </a:t>
            </a: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Çyzuw geometriýasynda birnäçe meseleler işlenende seredilýän obýekt tekizliklere görä hususy hala getirilende olaryň çözülmesi has ýeňilleşýär. Şeýle hem, şekiliň ortogonal proýeksiýasy arkaly onuň ölçeglerini takyk almak kyn bolýan pursatlary-da bolýar. Şonuň üçin, birnäçe meseleler çözülende taslaýjylar proýeksiýalary özgertmek usulyny ulanýarlar. Bu usul ýerinde ulanylsa, ýerine ýetirilýän çyzgy standartlaryň talaplaryna takyk jogap berýär</a:t>
            </a:r>
            <a:r>
              <a:rPr lang="tk-TM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9059" y="140192"/>
            <a:ext cx="11981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 özgertmekde esasy ulanylýan usullar aşakdakylardyr</a:t>
            </a:r>
            <a:r>
              <a:rPr lang="tk-TM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proýeksiýalar tekizliklerini çalşyrmak usuly;</a:t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aýlamak usuly;</a:t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kömekçi proýektirleme usuly;</a:t>
            </a:r>
            <a:b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tekiz parallel süýşürmek usuly</a:t>
            </a:r>
            <a:r>
              <a:rPr lang="tk-TM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Geometriki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özgertmek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dört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çözmeklige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ugrukdyrylandyr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altLang="ru-RU" sz="3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135929"/>
            <a:ext cx="1198181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ikisine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ikisine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çalşylýar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5536" y="620466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9059" y="95588"/>
            <a:ext cx="1198181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tekizliklerini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berjaý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Seredilýän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üýtgedilmän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ortogonal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proýektirlemegi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etmelidir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düşündirmek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Aꞌꞌ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koordinatalary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(∆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∆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dakylýar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8" name="Рисунок 7" descr="C:\Users\babageldi\Desktop\2018-10-22\19.jpgj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756" y="274006"/>
            <a:ext cx="6575385" cy="56882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238562" y="5962237"/>
            <a:ext cx="770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nokadyň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92949" y="1284647"/>
            <a:ext cx="4421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kesimiň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uzynlygynyň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endParaRPr lang="ru-RU" altLang="ru-RU" sz="3600" dirty="0"/>
          </a:p>
        </p:txBody>
      </p:sp>
      <p:pic>
        <p:nvPicPr>
          <p:cNvPr id="7" name="Рисунок 6" descr="C:\Users\babageldi\Desktop\2018-10-22\18.jpgj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079" y="233074"/>
            <a:ext cx="4750567" cy="63918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7781" y="58846"/>
            <a:ext cx="1192437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.3.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çalşyrmak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figuranyň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ululygynyň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tapylyşy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tekizliklerdäki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hꞌꞌ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(Aꞌ1ꞌ=hꞌ, Aꞌꞌ1ꞌꞌ=hꞌꞌ).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perpendikulýar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hꞌ)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aꞌbꞌç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depelerinden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ABÇ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üçburçlygyň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proýeksiýasyndan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Aꞌꞌ, Bꞌꞌ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Çꞌꞌ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aralyklar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ölçenip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okdan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ΔA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</TotalTime>
  <Words>409</Words>
  <Application>Microsoft Office PowerPoint</Application>
  <PresentationFormat>Широкоэкранный</PresentationFormat>
  <Paragraphs>38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</cp:lastModifiedBy>
  <cp:revision>154</cp:revision>
  <dcterms:created xsi:type="dcterms:W3CDTF">2020-05-31T16:38:52Z</dcterms:created>
  <dcterms:modified xsi:type="dcterms:W3CDTF">2020-11-07T04:12:20Z</dcterms:modified>
</cp:coreProperties>
</file>