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99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87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86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604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44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47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55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932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677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027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7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6E3AF-3E2C-4E9E-B8AB-DE8D233F2F69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06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453106"/>
              </p:ext>
            </p:extLst>
          </p:nvPr>
        </p:nvGraphicFramePr>
        <p:xfrm>
          <a:off x="277090" y="471055"/>
          <a:ext cx="11563927" cy="60313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63927">
                  <a:extLst>
                    <a:ext uri="{9D8B030D-6E8A-4147-A177-3AD203B41FA5}">
                      <a16:colId xmlns:a16="http://schemas.microsoft.com/office/drawing/2014/main" val="1200676204"/>
                    </a:ext>
                  </a:extLst>
                </a:gridCol>
              </a:tblGrid>
              <a:tr h="6031345">
                <a:tc>
                  <a:txBody>
                    <a:bodyPr/>
                    <a:lstStyle/>
                    <a:p>
                      <a:pPr algn="ctr"/>
                      <a:r>
                        <a:rPr lang="tk-TM" sz="4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Umumy </a:t>
                      </a:r>
                      <a:r>
                        <a:rPr lang="tk-TM" sz="4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okuw</a:t>
                      </a:r>
                      <a:endParaRPr lang="tk-TM" sz="4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tk-TM" sz="4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Tema</a:t>
                      </a:r>
                      <a:r>
                        <a:rPr lang="tk-TM" sz="40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hr-HR" sz="48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Ýagtyllandyryjy desgalar hakda umumy maglumatlar</a:t>
                      </a:r>
                      <a:endParaRPr lang="ru-RU" sz="4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hr-HR" sz="4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k-TM" sz="4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tk-TM" sz="4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r-HR" sz="4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Emeli yşyklandyryşyň normalary. </a:t>
                      </a:r>
                      <a:endParaRPr lang="ru-RU" sz="4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hr-HR" sz="4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k-TM" sz="4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tk-TM" sz="4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r-HR" sz="4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Yşyklandyryş derejesiniň ölçenilişi.</a:t>
                      </a:r>
                      <a:endParaRPr lang="ru-RU" sz="4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hr-HR" sz="4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k-TM" sz="4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tk-TM" sz="4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4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Yşyklandyryşyň</a:t>
                      </a:r>
                      <a:r>
                        <a:rPr lang="ru-RU" sz="4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4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norma</a:t>
                      </a:r>
                      <a:r>
                        <a:rPr lang="ru-RU" sz="4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4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bahalary</a:t>
                      </a:r>
                      <a:r>
                        <a:rPr lang="ru-RU" sz="4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400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26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91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594" y="132521"/>
            <a:ext cx="11438792" cy="662608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düzgünnamalaryna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islendik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obýektleri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desgalary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ymaratlary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proýektirlänlerinde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giňişlikleri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yşyklandyrmagyň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normalaryna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esaslanýarlar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esaslandyrýan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dokumentlerde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yşyklandyrmagyň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minimal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nähili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yşyklandyryjy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swetilnikler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tutýan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meýdanynyň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yşyklandyryş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Ozal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aýdylyş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ýagtylygyň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ýitiligi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obýektiň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durulygy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gözüne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gözüň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görejiniň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duýgurlygy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Emma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ýagtylygyň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ýitiligini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ýagtylygy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käbir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kynçylyklary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döredýär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üçin-de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yşyklandyryş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ýagtylygyň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ýitiligine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proporsional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düşünjeden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ugur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1" indent="0" algn="just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28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160" y="230910"/>
            <a:ext cx="11456377" cy="642850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Biz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durmuşymyzda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jisimi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jisimiň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fonunda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görýäris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beýiklikden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seredeniňde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birjisimiň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gaçyşyny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meýdanyň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fonunda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görýäris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Käbir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jisimleriň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jisimleriň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fonundan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tapawutlansa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görünýär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Obýekt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fonuň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tapawudynyň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ýitiligi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K-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kontrastlygy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Kontrastnost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obýektiň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görüniş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koeffisiýenti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K=0,5-den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kontrast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fonuň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tapawudy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hasaplanylýar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Eger-de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K=0,2÷0,5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aralykda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K-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kontrast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ortaça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eger-de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K&lt;0,2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obýekt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fonuň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tapawudy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kän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duýulmaýar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biri-birinden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seljermek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kynlaşýar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-230909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-230909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6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" name="Rectangle 74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48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06017"/>
            <a:ext cx="11648661" cy="658111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düzgünnamalaryna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görüjilik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0,7-0,75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töweregi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edilip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sq-A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kontrastnost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hasaplanylýar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ýerlerinde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yşyklandyryşyň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kontrasnosti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20000"/>
              </a:lnSpc>
            </a:pP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Obýektleriň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bölekleriniň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geometriki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tegmiller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jaýryklar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nokatlar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çyzyklar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näçe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kiçi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şonça-da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şöhlelendiriş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güýçli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bolmalydyr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20000"/>
              </a:lnSpc>
            </a:pP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Fonuň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ýagtylygynyň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ýitiligi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eliňizdäki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kitabyň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harplary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kagyzy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näçe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şonça-da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harplary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okamak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kynlaşýar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20000"/>
              </a:lnSpc>
            </a:pP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Kontrastyň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ýitiligi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röwşen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ýagtylygy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Eliňizdäki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kitabyň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harplary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näçe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soluk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şonça-da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yşyklandyrylyşynda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okalyşy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kynlaşýar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Şeýlelikde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şöhlelendirişi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gowulandyrmak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faktorlardan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fonuň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reňkinden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obýektiň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kontrastyndan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obýektiň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ölçeglerinden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baglydyrlar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02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30909" y="175491"/>
                <a:ext cx="11711709" cy="6511636"/>
              </a:xfrm>
              <a:solidFill>
                <a:schemeClr val="accent4">
                  <a:lumMod val="40000"/>
                  <a:lumOff val="60000"/>
                </a:schemeClr>
              </a:solidFill>
            </p:spPr>
            <p:txBody>
              <a:bodyPr>
                <a:noAutofit/>
              </a:bodyPr>
              <a:lstStyle/>
              <a:p>
                <a:pPr algn="just"/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Elektrik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yşyklandyryjy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enjamlar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işledilip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başlan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gününden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wagtyň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geçmegi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bilen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çyralaryň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üstki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meýdanyna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tozanlaryň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siňmegi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zerarly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kirşen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emele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gelse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içki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meýdanynda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wolframyň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gyzmagy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bilen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q-AL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wol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framdan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bugaryp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çykýan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bölejikleriň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ýerleşmegi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netijesinde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çyralaryň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ýagtylyk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akymynyň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peselmegi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aýma-aý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dowam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edýär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netijede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yşyklandyryşynyň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hili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peselmek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bilen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bolýar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/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Şonuň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üçin-de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ýagtylandyryjy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enjamlar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oturdylanda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hatda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yşyklandyrmak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proýektirlenende-de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ätiýaçlyk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koeffisiýenti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girizilýär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koeffisiýent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1,3—2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aralykda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kabul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edilýär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Meselem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ýagtylygy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200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lk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deň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bolmaly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jemgyýetçilik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jaýlarynda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önümçilik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kärhanalarynda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ätiýaçlyk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koeffisiýenti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1,5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diýli</a:t>
                </a:r>
                <a:r>
                  <a:rPr lang="sq-AL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kabul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edilse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onda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yşyklandyryş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200</a:t>
                </a:r>
                <a14:m>
                  <m:oMath xmlns:m="http://schemas.openxmlformats.org/officeDocument/2006/math">
                    <m:r>
                      <a:rPr lang="ru-RU" sz="3200" i="1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3200" dirty="0"/>
                  <a:t> 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1,5=300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lýuksa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deň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bolar</a:t>
                </a:r>
                <a:r>
                  <a:rPr lang="ru-RU" sz="3200" dirty="0"/>
                  <a:t>.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just">
                  <a:spcBef>
                    <a:spcPts val="0"/>
                  </a:spcBef>
                </a:pPr>
                <a:endPara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909" y="175491"/>
                <a:ext cx="11711709" cy="6511636"/>
              </a:xfrm>
              <a:blipFill rotWithShape="0">
                <a:blip r:embed="rId2"/>
                <a:stretch>
                  <a:fillRect l="-1197" t="-2060" r="-13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253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382" y="230909"/>
            <a:ext cx="11693236" cy="64008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Yşyklandyryşy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ölçemek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lýuksmetr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diýilýän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ýörite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ýagtylygyň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güýjüni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ölçeýji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abzaldan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peýdalanylýar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Ölçeýji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lýuksmetr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abzal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bölekden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Birinji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elementinden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ýasalan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fotoelementden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ikinji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şkalasyny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görkezýän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galwanometrden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ikisi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çeýe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gibkiý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žilli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geçiriji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birleşdirilýär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Fotoelement</a:t>
            </a:r>
            <a:r>
              <a:rPr lang="sq-AL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ýagtylyk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düşende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fotoelementde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döräp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galwanometriň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dilini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şkalanyň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ýodasyna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gyşardyp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başlaýar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Ýagtylygyň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akymy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näçe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güýçli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şonça-da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fototelementden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akýan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güýçlenýär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şonça-da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galwanometriň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gyşaryp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yşyklandyryşyň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bahasyny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lýuksda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näçe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deňdigini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görkezýär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Galwanometriň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şkalasy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ýörite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lýuksda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gradu</a:t>
            </a:r>
            <a:r>
              <a:rPr lang="sq-AL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rlenýär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sazlanyp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düzülýär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219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3826" y="198783"/>
            <a:ext cx="11304104" cy="628153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Lýuksmetriň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kömegi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islendik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tekizlikde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keseligine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dikligine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ýapgytlygyna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yşyklandyryşy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ýagtylygyň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güýjüni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ölçäp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Islendik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tekizlik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yşyklandyryşy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ölçemek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lýuksmetriň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fotoelementini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plastinkasyny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tekizlige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gyşartmak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öwürmek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ýeterlikdir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Lýuksmetriň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şkalasyny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gradu</a:t>
            </a:r>
            <a:r>
              <a:rPr lang="sq-AL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rlänlerinde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sazlanlarynda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nakally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çyralardan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peýdalanýarlar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Eger-de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ýagtylyk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çeşmelerinden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peýdalanylsa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ýörite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düzediji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girizilýär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lýuminesent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LД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çyralar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0,9; LБ-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çyralar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1,1; ДРЛ-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çyralar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1,2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düzedi</a:t>
            </a:r>
            <a:r>
              <a:rPr lang="sq-AL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koeffisiýentler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edilendir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galwanometriň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fotoelementine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tötänlikden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kölege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düşmez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mümkinçilikler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döredilmelidir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170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4313" y="185530"/>
            <a:ext cx="11489635" cy="633454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71961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4711</TotalTime>
  <Words>644</Words>
  <Application>Microsoft Office PowerPoint</Application>
  <PresentationFormat>Широкоэкранный</PresentationFormat>
  <Paragraphs>21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Metrologiki derňew shemalary 1. Döwlet metrologiki shema 2. Metrologiki derňew döwründe geçirilýän çäreler</dc:title>
  <dc:creator>Аманов Гуйчгельды</dc:creator>
  <cp:lastModifiedBy>Пользователь</cp:lastModifiedBy>
  <cp:revision>30</cp:revision>
  <dcterms:created xsi:type="dcterms:W3CDTF">2020-12-30T08:40:54Z</dcterms:created>
  <dcterms:modified xsi:type="dcterms:W3CDTF">2021-04-27T05:07:32Z</dcterms:modified>
</cp:coreProperties>
</file>