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8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7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70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0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103313"/>
            <a:ext cx="529113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2" y="0"/>
            <a:ext cx="8802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4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2" y="195317"/>
            <a:ext cx="8784976" cy="218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0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8984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85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12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1518"/>
            <a:ext cx="8662739" cy="199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0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8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96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2020-11-25T11:10:15Z</dcterms:created>
  <dcterms:modified xsi:type="dcterms:W3CDTF">2021-04-13T06:26:13Z</dcterms:modified>
</cp:coreProperties>
</file>