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48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6895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788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096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5577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633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0953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856895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6115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3422"/>
            <a:ext cx="8928992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541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200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625"/>
            <a:ext cx="8856984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1310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00" y="116632"/>
            <a:ext cx="8784976" cy="674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481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12968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544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2020-02-28T11:54:36Z</dcterms:created>
  <dcterms:modified xsi:type="dcterms:W3CDTF">2020-03-13T05:52:50Z</dcterms:modified>
</cp:coreProperties>
</file>