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67" r:id="rId4"/>
    <p:sldId id="258" r:id="rId5"/>
    <p:sldId id="259" r:id="rId6"/>
    <p:sldId id="260" r:id="rId7"/>
    <p:sldId id="261" r:id="rId8"/>
    <p:sldId id="266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458C682D-042A-466A-BAA1-EFEA85B22613}">
          <p14:sldIdLst>
            <p14:sldId id="265"/>
            <p14:sldId id="257"/>
            <p14:sldId id="267"/>
            <p14:sldId id="258"/>
            <p14:sldId id="259"/>
            <p14:sldId id="260"/>
            <p14:sldId id="261"/>
            <p14:sldId id="266"/>
            <p14:sldId id="262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2634" y="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8424936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2965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856984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600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2147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5250"/>
            <a:ext cx="8712968" cy="676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405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biLevel thresh="75000"/>
          </a:blip>
          <a:srcRect l="4326" t="17100" r="42125" b="13601"/>
          <a:stretch/>
        </p:blipFill>
        <p:spPr>
          <a:xfrm>
            <a:off x="12997" y="15602"/>
            <a:ext cx="9140517" cy="665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575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6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2273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40" y="44624"/>
            <a:ext cx="8856984" cy="69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4138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05271"/>
            <a:ext cx="8856984" cy="6552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5307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28992" cy="655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7087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268760"/>
            <a:ext cx="8352928" cy="414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873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64846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12</cp:revision>
  <dcterms:created xsi:type="dcterms:W3CDTF">2020-02-27T11:04:12Z</dcterms:created>
  <dcterms:modified xsi:type="dcterms:W3CDTF">2021-02-04T05:12:09Z</dcterms:modified>
</cp:coreProperties>
</file>