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144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3BA6B-71B7-44B1-97C7-A81A8B9BF21D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6D656E5-ECC2-402D-A8F6-D8527F6DFB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3549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3BA6B-71B7-44B1-97C7-A81A8B9BF21D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6D656E5-ECC2-402D-A8F6-D8527F6DFB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6539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3BA6B-71B7-44B1-97C7-A81A8B9BF21D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6D656E5-ECC2-402D-A8F6-D8527F6DFBBD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784832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3BA6B-71B7-44B1-97C7-A81A8B9BF21D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6D656E5-ECC2-402D-A8F6-D8527F6DFB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91591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3BA6B-71B7-44B1-97C7-A81A8B9BF21D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6D656E5-ECC2-402D-A8F6-D8527F6DFBBD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973020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3BA6B-71B7-44B1-97C7-A81A8B9BF21D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6D656E5-ECC2-402D-A8F6-D8527F6DFB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20074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3BA6B-71B7-44B1-97C7-A81A8B9BF21D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656E5-ECC2-402D-A8F6-D8527F6DFB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03377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3BA6B-71B7-44B1-97C7-A81A8B9BF21D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656E5-ECC2-402D-A8F6-D8527F6DFB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8821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3BA6B-71B7-44B1-97C7-A81A8B9BF21D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656E5-ECC2-402D-A8F6-D8527F6DFB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59782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3BA6B-71B7-44B1-97C7-A81A8B9BF21D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6D656E5-ECC2-402D-A8F6-D8527F6DFB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0057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3BA6B-71B7-44B1-97C7-A81A8B9BF21D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6D656E5-ECC2-402D-A8F6-D8527F6DFB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8874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3BA6B-71B7-44B1-97C7-A81A8B9BF21D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6D656E5-ECC2-402D-A8F6-D8527F6DFB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6856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3BA6B-71B7-44B1-97C7-A81A8B9BF21D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656E5-ECC2-402D-A8F6-D8527F6DFB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695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3BA6B-71B7-44B1-97C7-A81A8B9BF21D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656E5-ECC2-402D-A8F6-D8527F6DFB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5405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3BA6B-71B7-44B1-97C7-A81A8B9BF21D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656E5-ECC2-402D-A8F6-D8527F6DFB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84150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3BA6B-71B7-44B1-97C7-A81A8B9BF21D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6D656E5-ECC2-402D-A8F6-D8527F6DFB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97218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23BA6B-71B7-44B1-97C7-A81A8B9BF21D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6D656E5-ECC2-402D-A8F6-D8527F6DFB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36720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Tema</a:t>
            </a: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Ýer</a:t>
            </a:r>
            <a:r>
              <a:rPr lang="ru-RU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gatlagyny</a:t>
            </a: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dikeltmek</a:t>
            </a: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işiň</a:t>
            </a: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gurnalyşy</a:t>
            </a: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81555" y="2133599"/>
            <a:ext cx="10040814" cy="4170485"/>
          </a:xfrm>
        </p:spPr>
        <p:txBody>
          <a:bodyPr>
            <a:normAutofit/>
          </a:bodyPr>
          <a:lstStyle/>
          <a:p>
            <a:r>
              <a:rPr lang="tk-TM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Sapagyň meýilnamasy:</a:t>
            </a:r>
          </a:p>
          <a:p>
            <a:r>
              <a:rPr lang="ru-RU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</a:t>
            </a:r>
            <a:r>
              <a:rPr lang="ru-RU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gatlagyny</a:t>
            </a:r>
            <a:r>
              <a:rPr lang="ru-RU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dikeltmek</a:t>
            </a:r>
            <a:r>
              <a:rPr lang="ru-RU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işiň</a:t>
            </a:r>
            <a:r>
              <a:rPr lang="ru-RU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gurnalyşy</a:t>
            </a:r>
            <a:r>
              <a:rPr lang="ru-RU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aýratynlygy</a:t>
            </a:r>
            <a:r>
              <a:rPr lang="ru-RU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</a:t>
            </a:r>
            <a:r>
              <a:rPr lang="ru-RU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işleriniň</a:t>
            </a:r>
            <a:r>
              <a:rPr lang="ru-RU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göwrümini</a:t>
            </a:r>
            <a:r>
              <a:rPr lang="ru-RU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kesgitlemek</a:t>
            </a:r>
            <a:r>
              <a:rPr lang="ru-RU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ulaglary</a:t>
            </a:r>
            <a:r>
              <a:rPr lang="ru-RU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saýlamak</a:t>
            </a:r>
            <a:r>
              <a:rPr lang="ru-RU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r>
              <a:rPr lang="ru-RU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</a:t>
            </a:r>
            <a:r>
              <a:rPr lang="ru-RU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gatlagynyň</a:t>
            </a:r>
            <a:r>
              <a:rPr lang="ru-RU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gurluşygy</a:t>
            </a:r>
            <a:r>
              <a:rPr lang="ru-RU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toparyň</a:t>
            </a:r>
            <a:r>
              <a:rPr lang="ru-RU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guralyşynyň</a:t>
            </a:r>
            <a:r>
              <a:rPr lang="ru-RU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tehnologiki</a:t>
            </a:r>
            <a:r>
              <a:rPr lang="ru-RU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kartasy</a:t>
            </a:r>
            <a:r>
              <a:rPr lang="ru-RU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87529501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74985" y="624254"/>
            <a:ext cx="9671538" cy="5286968"/>
          </a:xfrm>
        </p:spPr>
        <p:txBody>
          <a:bodyPr>
            <a:normAutofit lnSpcReduction="10000"/>
          </a:bodyPr>
          <a:lstStyle/>
          <a:p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Gurluşyk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gurnalyşynyň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taslamasyny</a:t>
            </a:r>
            <a:r>
              <a:rPr lang="tk-TM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işläp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düzmekde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gurluşygyk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raýonyň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goşmaça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barlagyny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ýetirmek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ýagny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topragy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almagyň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çeşmesini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bellemek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ýagdaýyny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işläp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düzmekde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şertini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mümkinçilige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görä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wagtlaýyn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gurmak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Kabul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edilen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taslama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çözgütlere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zerur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ýagdaýynda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üýtgetmeleri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girizmek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Esasanam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gurluşyk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gurnalyşynyň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taslamasyndaky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ýagdaýlar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gurluşyk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döwri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gurluşyk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işleriniň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ugry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kärhanasynyň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ýerleşişi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material-tehniki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üpjünçiligiň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şertleri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düzgünleri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75479944"/>
      </p:ext>
    </p:extLst>
  </p:cSld>
  <p:clrMapOvr>
    <a:masterClrMapping/>
  </p:clrMapOvr>
  <p:transition spd="slow">
    <p:wheel spokes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7932" y="333964"/>
            <a:ext cx="9908930" cy="1280890"/>
          </a:xfrm>
        </p:spPr>
        <p:txBody>
          <a:bodyPr/>
          <a:lstStyle/>
          <a:p>
            <a:pPr algn="ctr"/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</a:t>
            </a: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işleriniň</a:t>
            </a: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göwrümini</a:t>
            </a: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kesgitlemek</a:t>
            </a: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ulaglary</a:t>
            </a: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saýlamak</a:t>
            </a: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66192" y="1614854"/>
            <a:ext cx="9838593" cy="5137638"/>
          </a:xfrm>
        </p:spPr>
        <p:txBody>
          <a:bodyPr>
            <a:normAutofit/>
          </a:bodyPr>
          <a:lstStyle/>
          <a:p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Awtomobil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ýoluň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taslamasyndaky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kese-kesiginiň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uzaboýuna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profiliniň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esasynda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üýşürmäniň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gyrmanyň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profilleýin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göwrümini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gurnalýar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k-TM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Awtomobil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ýoluň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gözleg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işiniň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taslama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prossesinde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üýşürmeler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topragynyň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gerek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boljak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çeşmelerini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kesgitlenilýär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toprak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karýerler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gyrmalardan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gapdalky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ätiýaçlykdan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çeşmeler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esasynda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topraklar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barada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massasyny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ýerleşdirmegi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alyp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barmaly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Şonuň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esasynda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üns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berilmeli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mesele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topragyň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dykyzlygynyň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tapawudyny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hakyky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ýatyş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şertlerinde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gurulan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üýşürmelerde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6468132"/>
      </p:ext>
    </p:extLst>
  </p:cSld>
  <p:clrMapOvr>
    <a:masterClrMapping/>
  </p:clrMapOvr>
  <p:transition spd="slow">
    <p:wheel spokes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10155" y="624110"/>
            <a:ext cx="9394458" cy="993675"/>
          </a:xfrm>
        </p:spPr>
        <p:txBody>
          <a:bodyPr>
            <a:noAutofit/>
          </a:bodyPr>
          <a:lstStyle/>
          <a:p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massasyny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ýerleşdirilende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otnositel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dykyzlandyrmasynyň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koeffisiýentiniň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hasabyny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gözöňünde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tutmalydyr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5010150"/>
            <a:ext cx="8915400" cy="901071"/>
          </a:xfrm>
        </p:spPr>
        <p:txBody>
          <a:bodyPr/>
          <a:lstStyle/>
          <a:p>
            <a:r>
              <a:rPr lang="ru-RU" dirty="0" err="1"/>
              <a:t>Bu</a:t>
            </a:r>
            <a:r>
              <a:rPr lang="ru-RU" dirty="0"/>
              <a:t> </a:t>
            </a:r>
            <a:r>
              <a:rPr lang="ru-RU" dirty="0" err="1"/>
              <a:t>ýerde</a:t>
            </a:r>
            <a:r>
              <a:rPr lang="ru-RU" dirty="0"/>
              <a:t>: </a:t>
            </a:r>
            <a:r>
              <a:rPr lang="ru-RU" dirty="0" err="1"/>
              <a:t>δ</a:t>
            </a:r>
            <a:r>
              <a:rPr lang="ru-RU" baseline="-25000" dirty="0" err="1"/>
              <a:t>üýş</a:t>
            </a:r>
            <a:r>
              <a:rPr lang="ru-RU" dirty="0"/>
              <a:t> – </a:t>
            </a:r>
            <a:r>
              <a:rPr lang="ru-RU" dirty="0" err="1"/>
              <a:t>otnositel</a:t>
            </a:r>
            <a:r>
              <a:rPr lang="ru-RU" dirty="0"/>
              <a:t> </a:t>
            </a:r>
            <a:r>
              <a:rPr lang="ru-RU" dirty="0" err="1"/>
              <a:t>dykyzlyk</a:t>
            </a:r>
            <a:r>
              <a:rPr lang="ru-RU" dirty="0"/>
              <a:t>;</a:t>
            </a:r>
          </a:p>
          <a:p>
            <a:r>
              <a:rPr lang="ru-RU" dirty="0" err="1"/>
              <a:t>δ</a:t>
            </a:r>
            <a:r>
              <a:rPr lang="ru-RU" baseline="-25000" dirty="0" err="1"/>
              <a:t>hakyky</a:t>
            </a:r>
            <a:r>
              <a:rPr lang="ru-RU" dirty="0"/>
              <a:t> – </a:t>
            </a:r>
            <a:r>
              <a:rPr lang="ru-RU" dirty="0" err="1"/>
              <a:t>hakyky</a:t>
            </a:r>
            <a:r>
              <a:rPr lang="ru-RU" dirty="0"/>
              <a:t> </a:t>
            </a:r>
            <a:r>
              <a:rPr lang="ru-RU" dirty="0" err="1"/>
              <a:t>ýatyş</a:t>
            </a:r>
            <a:r>
              <a:rPr lang="ru-RU" dirty="0"/>
              <a:t> </a:t>
            </a:r>
            <a:r>
              <a:rPr lang="ru-RU" dirty="0" err="1"/>
              <a:t>şertlerindäki</a:t>
            </a:r>
            <a:r>
              <a:rPr lang="ru-RU" dirty="0"/>
              <a:t> </a:t>
            </a:r>
            <a:r>
              <a:rPr lang="ru-RU" dirty="0" err="1"/>
              <a:t>dykyzlyk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>
            <a:biLevel thresh="5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colorTemperature colorTemp="11200"/>
                    </a14:imgEffect>
                    <a14:imgEffect>
                      <a14:saturation sat="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110155" y="2018152"/>
            <a:ext cx="8896350" cy="20775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9156513"/>
      </p:ext>
    </p:extLst>
  </p:cSld>
  <p:clrMapOvr>
    <a:masterClrMapping/>
  </p:clrMapOvr>
  <p:transition spd="slow">
    <p:wheel spokes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00200" y="352425"/>
            <a:ext cx="10239375" cy="3571875"/>
          </a:xfrm>
        </p:spPr>
        <p:txBody>
          <a:bodyPr>
            <a:noAutofit/>
          </a:bodyPr>
          <a:lstStyle/>
          <a:p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Awtomobil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gurluşygyň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döwrüni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umumy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işleriniň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ýetirilişi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döwri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esasynda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alnyp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barylýar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Eger-de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ýoluň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gurluşyk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döwri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iki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ýyl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ondan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köp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gatlagyny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raýonyň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klimatiki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şertleri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alyp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barmak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ýylyň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döwrüniň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amatly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wagtynda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gurnamak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Eger-de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beýleki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soňy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çäklendirilen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döwründe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ýetrirmeli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onda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senesini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kesgitlenilýär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Soňra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şol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döwür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çalşymyň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sanyny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kesgitlenilýär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colorTemperature colorTemp="5300"/>
                    </a14:imgEffect>
                    <a14:imgEffect>
                      <a14:saturation sat="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003674" y="3524567"/>
            <a:ext cx="5616575" cy="1295083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2438399" y="4942612"/>
            <a:ext cx="940117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bu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ýerde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: C</a:t>
            </a:r>
            <a:r>
              <a:rPr lang="ru-RU" sz="2400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döwrüniň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kalendar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günleriň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sany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C</a:t>
            </a:r>
            <a:r>
              <a:rPr lang="ru-RU" sz="2400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D.B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dynç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baýramçylyk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günleriň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sany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</a:t>
            </a:r>
            <a:r>
              <a:rPr lang="ru-RU" sz="2400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Ýa</a:t>
            </a:r>
            <a:r>
              <a:rPr lang="ru-RU" sz="2400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ýagynly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işlenmeýän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günleriň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sany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</a:t>
            </a:r>
            <a:r>
              <a:rPr lang="ru-RU" sz="2400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çenlik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çenlik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koeffisiýenti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4258273"/>
      </p:ext>
    </p:extLst>
  </p:cSld>
  <p:clrMapOvr>
    <a:masterClrMapping/>
  </p:clrMapOvr>
  <p:transition spd="slow">
    <p:wheel spokes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62149" y="485775"/>
            <a:ext cx="9991725" cy="6143625"/>
          </a:xfrm>
        </p:spPr>
        <p:txBody>
          <a:bodyPr>
            <a:noAutofit/>
          </a:bodyPr>
          <a:lstStyle/>
          <a:p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ululyklaryň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bahasyny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sprawoçniklerden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alyp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Aýratyn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ýagdaýlarda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işleriniň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käbir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bölegini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gyşda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ýetirilýär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Onda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obýektlerde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aýratyn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çalşymyň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sanyny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bellenilýär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işleriniň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obýektlerine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aýratynlykda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ulag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saýlanylýar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Şonuň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aralyk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böleginiň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işleriniň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şertlerini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analizleýärler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taslanylýan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ýoluň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birmeňzeş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bolmadyk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işlerniň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önümçiligindäki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aralyk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böleginiň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şertlerini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kabul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edilýär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Tehniki-ykdysady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hasplamasynyň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esasynda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çözgütleri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hem-de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wariant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býonça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bahasyny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kesgitlenilip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sarp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edilýän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energiýasyna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işçä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düşýän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harajat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ýagny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tehniki-ykdysady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görkezijileri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4198624"/>
      </p:ext>
    </p:extLst>
  </p:cSld>
  <p:clrMapOvr>
    <a:masterClrMapping/>
  </p:clrMapOvr>
  <p:transition spd="slow">
    <p:wheel spokes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62175" y="514350"/>
            <a:ext cx="9342437" cy="5657850"/>
          </a:xfrm>
        </p:spPr>
        <p:txBody>
          <a:bodyPr>
            <a:noAutofit/>
          </a:bodyPr>
          <a:lstStyle/>
          <a:p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Tehniki-ykdysady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görkezijileriniň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hasabyny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düzmek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tehn</a:t>
            </a:r>
            <a:r>
              <a:rPr lang="tk-TM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tk-TM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giýanyň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işini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bellemeli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gerek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serişdeleriň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hasabyny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çykarmaly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k-TM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meseläni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çözmekde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berlen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ulaglaryň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kuwwatlylygyny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modelini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saýlamak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meselesi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bolýar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Şonuň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meseläni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çözmekde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stadialarda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alnyp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barylýar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k-TM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Ilki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ulagyň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modelini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saýlanylýar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aralyk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böleginiň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birjynsly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şertlerine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seredilýär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ýüklenme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hasabyna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4207015"/>
      </p:ext>
    </p:extLst>
  </p:cSld>
  <p:clrMapOvr>
    <a:masterClrMapping/>
  </p:clrMapOvr>
  <p:transition spd="slow">
    <p:wheel spokes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09751" y="424084"/>
            <a:ext cx="10172700" cy="1576165"/>
          </a:xfrm>
        </p:spPr>
        <p:txBody>
          <a:bodyPr>
            <a:normAutofit fontScale="90000"/>
          </a:bodyPr>
          <a:lstStyle/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ulagyň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öndürijiligine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ulagyň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zwenosyna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umumy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göwrümdäki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baglylygyna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ýetiriliş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döwrüne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09751" y="4019550"/>
            <a:ext cx="10172699" cy="2705100"/>
          </a:xfrm>
        </p:spPr>
        <p:txBody>
          <a:bodyPr>
            <a:normAutofit lnSpcReduction="10000"/>
          </a:bodyPr>
          <a:lstStyle/>
          <a:p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ýerde:V</a:t>
            </a:r>
            <a:r>
              <a:rPr lang="ru-RU" sz="2800" b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aralyk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bölekdäki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işleriniň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tölenýän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göwrümi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birmeňzeş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aralyk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bölekdäki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işlerniň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tölenýän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jemlenen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göwrümi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</a:t>
            </a:r>
            <a:r>
              <a:rPr lang="ru-RU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sz="28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berlen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aralyk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bölekdäki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galdyrmasyny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dikeltmek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döwrü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birmeňzeş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aralyk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bölekdäki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hemmesi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aldyrmasyny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dikeltmegiň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umumy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döwri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çalşymy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>
            <a:grayscl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50000"/>
                    </a14:imgEffect>
                    <a14:imgEffect>
                      <a14:saturation sat="0"/>
                    </a14:imgEffect>
                    <a14:imgEffect>
                      <a14:brightnessContrast contrast="2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569652" y="2000249"/>
            <a:ext cx="5831523" cy="1714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1520346"/>
      </p:ext>
    </p:extLst>
  </p:cSld>
  <p:clrMapOvr>
    <a:masterClrMapping/>
  </p:clrMapOvr>
  <p:transition spd="slow">
    <p:wheel spokes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62125" y="366935"/>
            <a:ext cx="10239375" cy="107134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 </a:t>
            </a:r>
            <a:r>
              <a:rPr lang="ru-RU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</a:t>
            </a: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gatlagynyň</a:t>
            </a: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gurluşygy</a:t>
            </a: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toparyň</a:t>
            </a: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guralyşynyň</a:t>
            </a: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tehnologiki</a:t>
            </a: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kartasy</a:t>
            </a: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2009776"/>
            <a:ext cx="8915400" cy="4114800"/>
          </a:xfrm>
        </p:spPr>
        <p:txBody>
          <a:bodyPr/>
          <a:lstStyle/>
          <a:p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Tehnologiki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karta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gurluşyk-montaž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işleriniň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guralyşy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tehnologiýasy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mazmunyny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düzýär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Olarda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tehnologiki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prossesleriň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sanawyny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getirilýär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ýetiriliş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yzygiderliligi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zerur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serişdeler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ulaglar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işçiler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talap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edilýän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materiallar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k-TM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Mundan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başga-da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tehnologiki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kartada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düzgün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bounça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işleýiş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usullaryň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ýetirilişi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tehniki-ykdysady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görkezijileri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goramak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çäreler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tehniki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howpsuzlyk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76744352"/>
      </p:ext>
    </p:extLst>
  </p:cSld>
  <p:clrMapOvr>
    <a:masterClrMapping/>
  </p:clrMapOvr>
  <p:transition spd="slow">
    <p:wheel spokes="1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24076" y="466725"/>
            <a:ext cx="9505950" cy="6286500"/>
          </a:xfrm>
        </p:spPr>
        <p:txBody>
          <a:bodyPr>
            <a:noAutofit/>
          </a:bodyPr>
          <a:lstStyle/>
          <a:p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Tehnologiki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kartanyň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mazmuny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şekili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dürli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guralyşyny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işläp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düzmekde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birmeňzeş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däl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bellenilişi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tk-TM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Kartada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işiň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gurnalyşy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tehnologiýasy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gurluşykçylara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taýýar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çözgüdini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üpjün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etmek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işlenip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düzülýär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ýagny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zähmetgöwrümini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azaltmaga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kömek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berýär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hilini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ýokarlandyrmak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gurluşyk-montaž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işleriniň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özüne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düşýän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gymmatyny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peseltmek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Dürli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görnüşli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kartalara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bölünýär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Görnüşli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kartalaryň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düzümine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ýönekeý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ortaça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ýygy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duş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gelýän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gurluşyk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şertleriň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umumy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çözgütleri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4942565"/>
      </p:ext>
    </p:extLst>
  </p:cSld>
  <p:clrMapOvr>
    <a:masterClrMapping/>
  </p:clrMapOvr>
  <p:transition spd="slow">
    <p:wheel spokes="1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33575" y="476250"/>
            <a:ext cx="9963150" cy="5434972"/>
          </a:xfrm>
        </p:spPr>
        <p:txBody>
          <a:bodyPr>
            <a:noAutofit/>
          </a:bodyPr>
          <a:lstStyle/>
          <a:p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kartalara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düzümine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tipowoýlaryň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esasynda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belli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ýerli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şertleriň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gurluşygyna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baglylary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işlap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düzmek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niýetlenilişi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prorablaryň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önümçiliginde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ulanmak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masterlar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işçiler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tehnologiki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kartada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awtomobil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ýollaryň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karýer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gyrmalara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topragy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işläp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taýýarlamak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ekskowatorly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awtomobiller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daşamak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tablisada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berlen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111 ). 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Tehnologiki</a:t>
            </a:r>
            <a:r>
              <a:rPr 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kartanyň</a:t>
            </a:r>
            <a:r>
              <a:rPr 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1-nji </a:t>
            </a:r>
            <a:r>
              <a:rPr lang="ru-RU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bölegi</a:t>
            </a:r>
            <a:r>
              <a:rPr 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umumy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ýagdaýy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Tehnologiki</a:t>
            </a:r>
            <a:r>
              <a:rPr 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kartanyň</a:t>
            </a:r>
            <a:r>
              <a:rPr 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2-nji </a:t>
            </a:r>
            <a:r>
              <a:rPr lang="ru-RU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bölegi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üýşürmäniň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göwrümi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meselem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1460 m</a:t>
            </a:r>
            <a:r>
              <a:rPr lang="ru-RU" sz="3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çalşym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gurluşyk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harajady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4380736"/>
      </p:ext>
    </p:extLst>
  </p:cSld>
  <p:clrMapOvr>
    <a:masterClrMapping/>
  </p:clrMapOvr>
  <p:transition spd="slow">
    <p:wheel spokes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88122" y="290001"/>
            <a:ext cx="10207869" cy="128089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</a:t>
            </a: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gatlagyny</a:t>
            </a: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dikeltmek</a:t>
            </a: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işiň</a:t>
            </a: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gurnalyşy</a:t>
            </a: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aýratynlygy</a:t>
            </a: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06869" y="1570891"/>
            <a:ext cx="9689122" cy="5067301"/>
          </a:xfrm>
        </p:spPr>
        <p:txBody>
          <a:bodyPr>
            <a:normAutofit fontScale="92500" lnSpcReduction="10000"/>
          </a:bodyPr>
          <a:lstStyle/>
          <a:p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Işiň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gurnalyşynyň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taslamasynda</a:t>
            </a:r>
            <a:r>
              <a:rPr lang="tk-TM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ýetirilmeli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gurnalynýar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ýol-gurluşyk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ulaglary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materiallar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işçiler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ulag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serişdeler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üpjün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edilýär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k-TM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Ýer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gatlagynyň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gurluşygyna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seredilende</a:t>
            </a:r>
            <a:r>
              <a:rPr lang="tk-TM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ýoluň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aralyk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böleginiň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işleriniň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ýetirilişine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bellenilýär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ýagny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günüň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dowamyndaky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zerur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ulag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serişdeleriniň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işçileriniň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ulaglarynyň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sanyny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kesgitlenilýar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k-TM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k-TM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şiň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gurnalyşyna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beýleki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obýektlerdäki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ulaglar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arabaglanyşygyny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saklamak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85224910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09750" y="371475"/>
            <a:ext cx="9991725" cy="1533525"/>
          </a:xfrm>
        </p:spPr>
        <p:txBody>
          <a:bodyPr>
            <a:normAutofit fontScale="90000"/>
          </a:bodyPr>
          <a:lstStyle/>
          <a:p>
            <a:r>
              <a:rPr lang="ru-RU" dirty="0"/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harajadynyň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hasabyna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baglylykda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toparyň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düzümini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kesgtiläp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bolýär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ýagny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1460 m</a:t>
            </a:r>
            <a:r>
              <a:rPr lang="ru-RU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çalşym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öndürijilige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degişlisi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24250" y="2028825"/>
            <a:ext cx="8277225" cy="4552950"/>
          </a:xfrm>
        </p:spPr>
        <p:txBody>
          <a:bodyPr>
            <a:normAutofit/>
          </a:bodyPr>
          <a:lstStyle/>
          <a:p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Ulagyň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düzümi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Ekskowatorlar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markasy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)- 2</a:t>
            </a:r>
          </a:p>
          <a:p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Awtomobil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KpA3 (2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km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aralykdan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daşamak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-23</a:t>
            </a:r>
          </a:p>
          <a:p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Buldozer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D3 -18                                                       -1</a:t>
            </a:r>
          </a:p>
          <a:p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Buldozer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D3 -109A-1                                               -1</a:t>
            </a:r>
          </a:p>
          <a:p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Katok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DU-39A                                                          -1</a:t>
            </a:r>
          </a:p>
          <a:p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Katok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DU-16B                                                          -1</a:t>
            </a:r>
          </a:p>
          <a:p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Awtogreýder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D3-31-1                                               -1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50393366"/>
      </p:ext>
    </p:extLst>
  </p:cSld>
  <p:clrMapOvr>
    <a:masterClrMapping/>
  </p:clrMapOvr>
  <p:transition spd="slow">
    <p:wheel spokes="1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/>
          <p:nvPr/>
        </p:nvPicPr>
        <p:blipFill>
          <a:blip r:embed="rId2"/>
          <a:stretch>
            <a:fillRect/>
          </a:stretch>
        </p:blipFill>
        <p:spPr>
          <a:xfrm>
            <a:off x="1" y="-95250"/>
            <a:ext cx="12192000" cy="6953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1683486"/>
      </p:ext>
    </p:extLst>
  </p:cSld>
  <p:clrMapOvr>
    <a:masterClrMapping/>
  </p:clrMapOvr>
  <p:transition spd="slow">
    <p:wheel spokes="1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/>
          <p:nvPr/>
        </p:nvPicPr>
        <p:blipFill>
          <a:blip r:embed="rId2"/>
          <a:stretch>
            <a:fillRect/>
          </a:stretch>
        </p:blipFill>
        <p:spPr>
          <a:xfrm>
            <a:off x="1" y="1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7530224"/>
      </p:ext>
    </p:extLst>
  </p:cSld>
  <p:clrMapOvr>
    <a:masterClrMapping/>
  </p:clrMapOvr>
  <p:transition spd="slow">
    <p:wheel spokes="1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2672128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-66675"/>
            <a:ext cx="12192000" cy="6924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6189748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703385"/>
            <a:ext cx="8915400" cy="5802923"/>
          </a:xfrm>
        </p:spPr>
        <p:txBody>
          <a:bodyPr>
            <a:normAutofit/>
          </a:bodyPr>
          <a:lstStyle/>
          <a:p>
            <a:r>
              <a:rPr lang="ru-RU"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</a:t>
            </a:r>
            <a:r>
              <a:rPr lang="ru-RU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gatlagy</a:t>
            </a:r>
            <a:r>
              <a:rPr lang="ru-RU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awtomobil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ýoluň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bölegi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şonuň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işleriniň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guralyşyna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garyşyk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ýetirilişi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ýagny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turbalaryň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köprüleriň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gurluşygy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ulag-ulanylyş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gullugy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niýetlenýän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binalaryň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gurluşygy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ulaglaryň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idegi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k-TM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Awtomobil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gurluşygynda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gurnalyşyň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iki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ula</a:t>
            </a:r>
            <a:r>
              <a:rPr lang="tk-TM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ylýar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tk-TM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k-TM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1-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akymlaýyn</a:t>
            </a:r>
            <a:r>
              <a:rPr lang="tk-TM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tk-TM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k-TM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2-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bölekleýyn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başgaça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yzygiderli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diýilýär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endParaRPr lang="tk-TM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Ýer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gurnalyşyna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degişlilikde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usullaryň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ulanylyşy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tapawutlanýar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270768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59623" y="589085"/>
            <a:ext cx="9469315" cy="5732584"/>
          </a:xfrm>
        </p:spPr>
        <p:txBody>
          <a:bodyPr/>
          <a:lstStyle/>
          <a:p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Akymlaýyn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esasynda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gurluşygyň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gurnalyşyny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alyp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barmak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näçe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böleklerde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durýar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brigadadan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toparlardan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işleriniň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ýörüteleşdirilen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çyzykly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bölekleýin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esasynda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toparlaýyn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ýetirmek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aýratyn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şertler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aralyk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böleginiň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gatlagynyň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gurluşygyna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meselem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çägeli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çöllerde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bolotaly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ýerlerdäki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aralyk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bölekde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ş.m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k-TM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Ýörüteleşdirilen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toparlar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brigadalar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ulaglaryň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düzümi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tapawutlanýar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   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67739065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720969"/>
            <a:ext cx="8915400" cy="5372100"/>
          </a:xfrm>
        </p:spPr>
        <p:txBody>
          <a:bodyPr/>
          <a:lstStyle/>
          <a:p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Gurulýan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ýoluň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uzynlygy</a:t>
            </a:r>
            <a:r>
              <a:rPr lang="tk-TM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işleriniň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göwrümi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ýüşürmäniň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beýikligine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gyrmanyň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çuňlugyna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baglylykda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üýtgeýär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akymyň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häsiýetnamasy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uzynlygynyň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birligine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bagly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bolman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işleriniň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göwrüminiň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çalşymdaky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ýetirilýänine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baglydyr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k-TM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häsiýetnama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çalşymlaýyn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göwrüm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diýip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atlandyrylýar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84269693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46385" y="378069"/>
            <a:ext cx="9917723" cy="6216162"/>
          </a:xfrm>
        </p:spPr>
        <p:txBody>
          <a:bodyPr>
            <a:normAutofit lnSpcReduction="10000"/>
          </a:bodyPr>
          <a:lstStyle/>
          <a:p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Akymlaýyn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gurnalyşyň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prinsipi</a:t>
            </a:r>
            <a:r>
              <a:rPr lang="tk-TM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topralaryň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brigadalaýyn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içki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strukturasynda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goralýar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k-TM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Zwenalar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ýagny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brigadadan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torpardan</a:t>
            </a:r>
            <a:r>
              <a:rPr lang="tk-TM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rýan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hem-de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ýörüteleşdirilen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bolýar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tehnologiki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prossesleri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ýetirýär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k-TM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Zwenolaryň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öndürijiligi</a:t>
            </a:r>
            <a:r>
              <a:rPr lang="tk-TM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ylalaşylýar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ýagny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tk-TM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yň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indiki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etmeli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taýýarlamak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niýetlenýar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halatlarda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bölümleri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otdelka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birnäçe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aralyk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böleklerde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ýetirýarler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k-TM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gurnalyşyň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shemasy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akymyň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shemasy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tk-TM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ýagny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tehnologiki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kartanyň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düzümi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girýär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gatlagyny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dikeltmek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býounça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akymlary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göz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öňüne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getirilýär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18649809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5635870"/>
            <a:ext cx="12192000" cy="1222130"/>
          </a:xfrm>
        </p:spPr>
        <p:txBody>
          <a:bodyPr>
            <a:normAutofit fontScale="70000" lnSpcReduction="20000"/>
          </a:bodyPr>
          <a:lstStyle/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ru-RU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massasyny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ýerleşdirmegiň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grafigi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tk-TM" sz="2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profili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belgilenen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ýayň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içinde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tk-TM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tölenýan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göwrümi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belenen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</a:t>
            </a:r>
            <a:r>
              <a:rPr lang="ru-RU" sz="26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  <a:endParaRPr lang="tk-TM" sz="2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ru-RU" sz="2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aýratyn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aralyk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böleginiň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topragy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daşalyş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ortaça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aralygy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km-de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ru-RU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sz="26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üýş</a:t>
            </a:r>
            <a:r>
              <a:rPr lang="ru-RU" sz="26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üýşürmäniň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göwrümi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sz="26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gyr</a:t>
            </a:r>
            <a:r>
              <a:rPr lang="ru-RU" sz="26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gyrmanyň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göwrümi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12192001" cy="5635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7422503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95855" y="369277"/>
            <a:ext cx="9812214" cy="6224954"/>
          </a:xfrm>
        </p:spPr>
        <p:txBody>
          <a:bodyPr>
            <a:normAutofit/>
          </a:bodyPr>
          <a:lstStyle/>
          <a:p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Akymlaýyn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bolmadyk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usulynda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ýer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gatlagynyň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gurluşygyny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mehanizasiýalaşdyrylan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bölüm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esasynda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gatlagyny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dikeldilýär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ýagny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dürli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ulaglar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girýär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ekskowatorlar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skreperler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buldozerler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 </a:t>
            </a:r>
            <a:endParaRPr lang="tk-TM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ulaglaryň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ýaýratmak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häsiýetine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baglylykda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aýratyn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toparlaýyn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alyp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barmak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amala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aşyrylýar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k-TM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Mundan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başgada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obýektde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ýörüteleşdirilen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zwenolar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arkaly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amal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edilýär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aralarynda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öndürijiligi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ylalaşylan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-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bejermek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zweno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daşamak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zweno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ýazmak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zweno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topragy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dykyzlandyrmak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zweno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hem-de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akymlaýyn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usulyň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prinsipi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zweno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73112397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39815" y="492369"/>
            <a:ext cx="9671539" cy="6198577"/>
          </a:xfrm>
        </p:spPr>
        <p:txBody>
          <a:bodyPr>
            <a:normAutofit lnSpcReduction="10000"/>
          </a:bodyPr>
          <a:lstStyle/>
          <a:p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Awtomobil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gurluşygy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umumy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guralyşynyň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çözgüdi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gurluşyk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prossesiniň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guralyşynyň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ýetirilişi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işiň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önüdirilişi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gurluşyk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guralyşynyň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taslamasynda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alnyp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barylýar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Gurluşyk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gurnalyşynyň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taslamasy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ýoluň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durkuny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täzelemegiň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umumy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gurluşyk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taslamasynyň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bölegi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hasaplanylýar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taslama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kärhanasynda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beýleki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taslama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bölümleriniň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taslamasy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bilelikde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işlenip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düzülýär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Gurluşyk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gurnalyşynyň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taslamasynda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taslanylýan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ýoluň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gurluşykçylary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düzülýar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gurluşyk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gurnalyşynyň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taslamasyna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goşmaçasy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ýagny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gurnalyş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işiň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detalyny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işlap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düzmek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36911736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53</TotalTime>
  <Words>1094</Words>
  <Application>Microsoft Office PowerPoint</Application>
  <PresentationFormat>Широкоэкранный</PresentationFormat>
  <Paragraphs>74</Paragraphs>
  <Slides>24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9" baseType="lpstr">
      <vt:lpstr>Arial</vt:lpstr>
      <vt:lpstr>Century Gothic</vt:lpstr>
      <vt:lpstr>Times New Roman</vt:lpstr>
      <vt:lpstr>Wingdings 3</vt:lpstr>
      <vt:lpstr>Легкий дым</vt:lpstr>
      <vt:lpstr>Tema: Ýer gatlagyny dikeltmek boýunça işiň gurnalyşy.  </vt:lpstr>
      <vt:lpstr>1. Ýer gatlagyny dikeltmek boýunça işiň gurnalyşy aýratynlygy.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2. Ýer işleriniň göwrümini kesgitlemek we ulaglary saýlamak .</vt:lpstr>
      <vt:lpstr>Ýeriň massasyny ýerleşdirilende otnositel dykyzlandyrmasynyň koeffisiýentiniň hasabyny gözöňünde tutmalydyr. </vt:lpstr>
      <vt:lpstr>Презентация PowerPoint</vt:lpstr>
      <vt:lpstr>Презентация PowerPoint</vt:lpstr>
      <vt:lpstr>Презентация PowerPoint</vt:lpstr>
      <vt:lpstr>Bu ulagyň öndürijiligine ýa-da ulagyň zwenosyna umumy göwrümdäki baglylygyna we onuň ýerine ýetiriliş döwrüne.  </vt:lpstr>
      <vt:lpstr>3.  Ýer gatlagynyň gurluşygy boýunça we toparyň iş guralyşynyň tehnologiki kartasy.  </vt:lpstr>
      <vt:lpstr>Презентация PowerPoint</vt:lpstr>
      <vt:lpstr>Презентация PowerPoint</vt:lpstr>
      <vt:lpstr> Bu zähmet harajadynyň hasabyna baglylykda toparyň düzümini kesgtiläp bolýär, ýagny 1460 m3/çalşym öndürijilige degişlisi. 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Tema: Ýer gatlagyny dikeltmek boýunça işiň gurnalyşy.  </dc:title>
  <dc:creator>Lenovo</dc:creator>
  <cp:lastModifiedBy>Lenovo</cp:lastModifiedBy>
  <cp:revision>6</cp:revision>
  <dcterms:created xsi:type="dcterms:W3CDTF">2020-12-07T09:06:15Z</dcterms:created>
  <dcterms:modified xsi:type="dcterms:W3CDTF">2020-12-07T09:59:42Z</dcterms:modified>
</cp:coreProperties>
</file>