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82" r:id="rId2"/>
    <p:sldId id="287" r:id="rId3"/>
    <p:sldId id="288" r:id="rId4"/>
    <p:sldId id="290" r:id="rId5"/>
    <p:sldId id="291" r:id="rId6"/>
  </p:sldIdLst>
  <p:sldSz cx="9144000" cy="6858000" type="screen4x3"/>
  <p:notesSz cx="6815138" cy="99520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8564F6E-3314-472E-97CE-55551D867CF0}">
          <p14:sldIdLst>
            <p14:sldId id="282"/>
            <p14:sldId id="287"/>
            <p14:sldId id="288"/>
            <p14:sldId id="290"/>
            <p14:sldId id="291"/>
          </p14:sldIdLst>
        </p14:section>
        <p14:section name="Раздел без заголовка" id="{459082D4-26FB-45CB-A4F5-64128ED420B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0" autoAdjust="0"/>
    <p:restoredTop sz="94675" autoAdjust="0"/>
  </p:normalViewPr>
  <p:slideViewPr>
    <p:cSldViewPr>
      <p:cViewPr varScale="1">
        <p:scale>
          <a:sx n="75" d="100"/>
          <a:sy n="75" d="100"/>
        </p:scale>
        <p:origin x="1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A5B75-9437-437C-A237-33793F15924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4600"/>
            <a:ext cx="4478338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9488"/>
            <a:ext cx="5453062" cy="39179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7268C-5B7E-4CFE-B6FD-3ECC257F30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38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69127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k-TM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 14. KÖMEKÇI  IŞÇILERIŇ  ZÄHMETINI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sq-A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 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orunlaryny gural bilen üpjün etmek bilen meşgullanýan işçileriň zähmetini guramak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sq-A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Enjamlaryň 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bejerijileriniň zähmetiniň guramaçylygy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njamyň abatlanmagynyň guramaçylygy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165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32656"/>
            <a:ext cx="813690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14.1. 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orunlaryny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meşgullanýan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merkezleşdirilen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aýratynlyklary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ekspeditoryň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orunlaryna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eltmegi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könelişen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çalyşmagy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bire-bir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topluma-toplum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orunlaryna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eltmeklige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deslapdan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toplumlaşdyrylmagy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wedomosty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ulanyşdaky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ulanmaklyga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orunlaryna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eltmekligi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düzgünleşdirilen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merkezleşdirilen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taslamalaşdyrylanynda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çalşylyş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döwürleýinligi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toplaýjy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41).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eltip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bermekligiň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döwürleýinligi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ekspeditorlaryň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marşruty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orunlaryny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bölmekligi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taýýarlaýarlar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42).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Merkezleşdirilen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şkafyndaky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hasaplanylanda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tablisa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bilner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43).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toplaýjy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toplaýjy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gapyrjaklara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ýerleşdirýärler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stanoklaryň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birkalar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nobatdaky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çalşykdan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eltip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senäniň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ýetirilmelidir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40203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792088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14.2.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bejerijileriniň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guramaçylygy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korrektirleýji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döwrebaplaşdyrylan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taýýarlanylmagyny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gurnalmagyny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enjamlaşdyrylmagyny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sazlaşdyrylmagyny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Üstesine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barlamaklyga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sazlamaklyga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mehanizmlerinden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sinhronlygy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kemçilikler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düzedilýär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enjamlaşdyrmak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taýýarlamaklyga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korrektirleýji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bejerilişi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könelmegi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döwülmegi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agregatlaryň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sinhronlylygynyň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bozulmagy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kemçilikleri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düzetmekden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Bejerijileriň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taslamalaşdyrmakda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nobatdaky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biljek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deňagramsyzlygy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işsiz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gysgaltmak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oýlanşykly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48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04664"/>
            <a:ext cx="748883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ýetirmekligiň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ýetirilmeginiň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oýlanyşykly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nobatyny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bejerijileriň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oýlanyşykly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režimini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wezipesinden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taslamalaşdyrylýar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korrektirleýji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azaltmaklygy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ýetirmeklige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gysgaltmaklygy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azadylmagy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işlenmeginiň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ulaltmak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ýöriteleşdirmek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işlemekligiň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narýad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smenaçy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çalşykdan-çalşyga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tabşyrmak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Korrektirleýji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aralygynda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korrektirleýiş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progressiw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konstruksiýasyny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taýýarlanmagyny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gowulandyrmak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ulanylmagyny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798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792088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14.3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abatlanmagynyň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guramaçylygy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Operatiw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meýilleşdirilen-duýduryş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biri-birinden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Operatiw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kemçilikleriň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operatiw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çäreleri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Meýilleşdirilen-duýduruş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Meýilleşdirilen-duýduryş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aralyklarynda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meýilleşdirilen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esaslandyrylandyr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Meýilleşdirilen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meýilleşdirilen-duýduryş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bökdençsiz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ýetirmekligiň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merkezleşdirilen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garyşyk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merkezleşdirilen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hemmesini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abatlaýyş-mehaniki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ussahanasy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sehlerdäki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abatlaýyş-mehanika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stanoklaryň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abatlanmagyny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ýetirýär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9657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2205</TotalTime>
  <Words>320</Words>
  <Application>Microsoft Office PowerPoint</Application>
  <PresentationFormat>Экран (4:3)</PresentationFormat>
  <Paragraphs>30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Calibri</vt:lpstr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304</cp:revision>
  <dcterms:created xsi:type="dcterms:W3CDTF">2012-03-10T06:54:57Z</dcterms:created>
  <dcterms:modified xsi:type="dcterms:W3CDTF">2021-09-02T07:41:29Z</dcterms:modified>
</cp:coreProperties>
</file>