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7" r:id="rId2"/>
    <p:sldId id="259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315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069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45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98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76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84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33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96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265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667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363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4C14-6A87-471A-ACD9-39E5FD304A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9009A-6F80-4671-9ECF-5B72B0A77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30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b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62312" y="262622"/>
            <a:ext cx="54530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6-NJI UMUMY </a:t>
            </a:r>
            <a:r>
              <a:rPr lang="tk-TM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SAPAK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3912" y="970508"/>
            <a:ext cx="105441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tk-TM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 HÄSIÝETLENDIRIJI ÇYZYKLAR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3399" y="3264455"/>
            <a:ext cx="1109662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</a:t>
            </a:r>
            <a:br>
              <a:rPr lang="tk-TM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ýerleşen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nokat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çyzyk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esasy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çyzyklary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ýapgyt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çyzygy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7768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32257" y="5573962"/>
            <a:ext cx="103274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6.5-nji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α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H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ýapgyt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çyzygy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dirty="0"/>
          </a:p>
        </p:txBody>
      </p:sp>
      <p:pic>
        <p:nvPicPr>
          <p:cNvPr id="5" name="Рисунок 4" descr="C:\Users\babageldi\Desktop\2018-10-22\32.jpg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349" y="29927"/>
            <a:ext cx="6343649" cy="56500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991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32257" y="5573962"/>
            <a:ext cx="103274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6.6-nji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α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ýapgyt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çyzygy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dirty="0"/>
          </a:p>
        </p:txBody>
      </p:sp>
      <p:pic>
        <p:nvPicPr>
          <p:cNvPr id="6" name="Рисунок 5" descr="C:\Users\babageldi\Desktop\2018-10-22\32.jpgj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349" y="134957"/>
            <a:ext cx="6541297" cy="55649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109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96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01503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6.1.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ýerleşen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nokat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göni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çyzyk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Eger-de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nokat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ýatýan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göni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çyzyga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degişli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onda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ol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tekizlige-de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degişlidir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ýerleşendir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nokat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ABÇ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üçburçlyga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biler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ýatýan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Aꞌꞌ1ꞌꞌ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kesimi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ABÇ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üçburçlykda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ýatýan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 Є A1 Ϲ α =&gt; K Є ∆ABÇ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4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58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C:\Users\babageldi\Desktop\2018-10-22\37.jpgg.jpg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80000"/>
                    </a14:imgEffect>
                    <a14:imgEffect>
                      <a14:brightnessContrast bright="-40000" contrast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3" y="190499"/>
            <a:ext cx="6007534" cy="41500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babageldi\Desktop\2018-10-22\37.jpgj.jpg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90000"/>
                    </a14:imgEffect>
                    <a14:imgEffect>
                      <a14:brightnessContrast bright="-40000" contrast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362" y="266701"/>
            <a:ext cx="6011708" cy="407383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89503" y="0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85516" y="8155"/>
            <a:ext cx="569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4196" y="4948614"/>
            <a:ext cx="11722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6.1-nji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Nokadyň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degişliligi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mysalyň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berilişi</a:t>
            </a:r>
            <a:r>
              <a:rPr lang="ru-RU" sz="3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mysalyň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işlenilişi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61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8626" y="17998"/>
            <a:ext cx="5800725" cy="5164653"/>
          </a:xfrm>
        </p:spPr>
        <p:txBody>
          <a:bodyPr>
            <a:no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6.2.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çyzyklary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tekizlikde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ýatýandyr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tekizligine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paralleldir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(6.2–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nji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A1 Є ∆ABÇ, Aꞌ1ꞌǀǀ H.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 descr="C:\Users\babageldi\Desktop\2018-10-22\35.jpgg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142" y="85163"/>
            <a:ext cx="6787422" cy="524407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5684514" y="5300657"/>
            <a:ext cx="60846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6.2-nji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8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çyzygynyň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üstünde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ýatýan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koordinata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okundaky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bahalary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birmeňzeşdir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Berlen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epýurda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çyzygyny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gurmak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tekizlikdäki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proýeksiýasynda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Aꞌꞌ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nokadyň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üstünden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x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parallel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çyzyk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geçirilýär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çyzygyň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tekizlige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biziň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mysalymyzda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Aꞌꞌ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1ꞌꞌ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bellenilýär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Soňra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tekizlikdäki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Aꞌ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1ꞌ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proýeksiýalary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tapylyp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üstünden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berlen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çyzygynyň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proýeksiýasy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geçirilýär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4295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C:\Users\babageldi\Desktop\2018-10-22\35.jpgj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105991"/>
            <a:ext cx="7131843" cy="60941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165836" y="6025830"/>
            <a:ext cx="9860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6.3-nji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tapylyşy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30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5721" y="65810"/>
            <a:ext cx="120872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Aꞌ1ꞌ=hꞌ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(TGGP);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Aꞌꞌ1ꞌꞌ=hꞌꞌ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(TGFP).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yzygiderlikde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(6.3-nji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6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-5417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6.3.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ýapgyt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ýatan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yzyna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ýapgyt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MN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α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sk-SK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b="1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bolsa, onda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MN kesim tekizligiň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tekizlige bolan iň uly ýapgyt çyzyklarynyň biridir.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ýapgyt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gorizontalynyň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arasyndaky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burç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burçy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proýektirleme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hakyndaky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teorema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esasynda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üýtgedilmezden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proýektirlenýär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(75-nji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ctr"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Є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V,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Nꞌꞌ Є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V; M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H, M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 Є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H; M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sk-SK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89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88900" cmpd="thickThin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 descr="C:\Users\babageldi\Desktop\2018-10-22\3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492" y="114298"/>
            <a:ext cx="6667658" cy="567084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932257" y="5573962"/>
            <a:ext cx="103274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6.4-nji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α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H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ýapgyt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giňişlikdäki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çyzgysy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3566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</TotalTime>
  <Words>359</Words>
  <Application>Microsoft Office PowerPoint</Application>
  <PresentationFormat>Широкоэкранный</PresentationFormat>
  <Paragraphs>22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Тема Office</vt:lpstr>
      <vt:lpstr>                             </vt:lpstr>
      <vt:lpstr>6.1. Tekizlikde ýerleşen nokat we göni çyzyk. Eger-de nokat tekizlikde ýatýan göni çyzyga degişli bolsa, onda ol tekizlige-de degişlidir ýa-da tekizlikde ýerleşendir. K nokat ABÇ üçburçlyga degişli bolup biler, eger-de onuň ýatýan Aꞌꞌ1ꞌꞌ kesimi ABÇ üçburçlykda ýatýan bolsa (K Є A1 Ϲ α =&gt; K Є ∆ABÇ).</vt:lpstr>
      <vt:lpstr>Презентация PowerPoint</vt:lpstr>
      <vt:lpstr>6.2. Tekizligiň esasy çyzyklary. Tekizligiň gorizontal çyzygy – bu göni çyzyk berlen tekizlikde ýatýandyr we gorizontal tekizligine paralleldir  (6.2–nji surat).  A1 Є ∆ABÇ, Aꞌ1ꞌǀǀ H.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Myrat H</cp:lastModifiedBy>
  <cp:revision>105</cp:revision>
  <dcterms:created xsi:type="dcterms:W3CDTF">2020-09-14T01:43:40Z</dcterms:created>
  <dcterms:modified xsi:type="dcterms:W3CDTF">2021-09-15T08:25:42Z</dcterms:modified>
</cp:coreProperties>
</file>