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8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8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1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26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16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05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03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4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74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5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0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3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2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5E11DC-74CC-45B9-9F7D-0218B6789FE9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F39E-143A-431E-A102-80D6DFA2E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47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750608"/>
            <a:ext cx="11873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3-nji </a:t>
            </a:r>
            <a:r>
              <a:rPr lang="en-US" sz="2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tema</a:t>
            </a:r>
            <a:endParaRPr lang="en-US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ESASY ABIOTIK FAKTORLAR WE OLARA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ORGANIZMLERIŇ UÝGUNLAŞMAGY</a:t>
            </a:r>
          </a:p>
          <a:p>
            <a:endParaRPr lang="en-US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1108" y="2205427"/>
            <a:ext cx="11388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Umumy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okuwyň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meýilnamasy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Ýagtylyk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ekologik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faktor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hökmünde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Temperaturanyň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janly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organizmlere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täsiri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Çyglylygyň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organizmleriň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ýaşaýşynda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ähmiýeti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Edafik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we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orografik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faktorlar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459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58" y="464741"/>
            <a:ext cx="1136468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Howanyň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absolýut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çyglylygy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diýip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1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metr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kub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howadaky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suw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buglarynyň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gram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hasabyndaky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mukdaryna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aýdylýar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Otnositel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çyglylyk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diýip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kesgitli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temperaturada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howanyň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suw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buglary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bilen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doýgunlyk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derejesine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aýdylýar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Sowuk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we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çygly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howanyň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ýylylyk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geçirijiligi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oňat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bolýar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Şeýle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şertde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sowuk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ganly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organizmlerde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madda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çalşygy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haýallaýar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emma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ýyly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ganlylarda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bolsa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munuň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tersine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ol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ýokarlanýar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Çyglylygyň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pasyllar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boýunça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bölünişi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hem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dürli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hili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bolýar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Gije-gündiziň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we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ýylyň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pasyllarynyň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dowamynda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çyglylygyň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üýtgäp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durmagynyň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janly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organizmleri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ýaşaýşynda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wajyp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ähmiýeti</a:t>
            </a:r>
            <a:r>
              <a:rPr lang="en-US" sz="32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bar.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9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714" y="219225"/>
            <a:ext cx="1168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Gurak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klimat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şertlerinde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käbir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ösümliklerde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pasyllaýyn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önüp</a:t>
            </a:r>
            <a:r>
              <a:rPr lang="tk-TM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ösüşiň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özboluşly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aýratynlyklary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ýüze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çykýar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Şeýle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häsiýet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efemer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ösümlikler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üçin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mahsusdyr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.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Efemer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ösümlikler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ösüş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(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wegetasiýa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döwri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gysga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möhletli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bolan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bir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ýyllyk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ösümliklerdir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Ýazda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çyglylyk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ýeterlik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bolanda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efemerler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fewralyň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ahyrynda-martyň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başlarynda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ösüp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başlaýarlar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we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olar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öz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ýaşaýyş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döwrüni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bary-ýogy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15-30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günüň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dowamynda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doly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tamamlaýarlar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Tebigatdaky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uzak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wagtlaýyn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gurakçylyk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ösümlikler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we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haýwanlar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üçin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hem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zyýanlydyr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1" y="463513"/>
            <a:ext cx="116549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/>
              <a:t>4. </a:t>
            </a:r>
            <a:r>
              <a:rPr lang="en-US" sz="3000" dirty="0" err="1"/>
              <a:t>Edafik</a:t>
            </a:r>
            <a:r>
              <a:rPr lang="en-US" sz="3000" dirty="0"/>
              <a:t> we </a:t>
            </a:r>
            <a:r>
              <a:rPr lang="en-US" sz="3000" dirty="0" err="1"/>
              <a:t>orografik</a:t>
            </a:r>
            <a:r>
              <a:rPr lang="en-US" sz="3000" dirty="0"/>
              <a:t> </a:t>
            </a:r>
            <a:r>
              <a:rPr lang="en-US" sz="3000" dirty="0" err="1"/>
              <a:t>faktorlar</a:t>
            </a:r>
            <a:r>
              <a:rPr lang="en-US" sz="3000" dirty="0"/>
              <a:t>. </a:t>
            </a:r>
            <a:r>
              <a:rPr lang="en-US" sz="3000" dirty="0" err="1"/>
              <a:t>Ýer</a:t>
            </a:r>
            <a:r>
              <a:rPr lang="en-US" sz="3000" dirty="0"/>
              <a:t> </a:t>
            </a:r>
            <a:r>
              <a:rPr lang="en-US" sz="3000" dirty="0" err="1"/>
              <a:t>üstüniň</a:t>
            </a:r>
            <a:r>
              <a:rPr lang="en-US" sz="3000" dirty="0"/>
              <a:t> </a:t>
            </a:r>
            <a:r>
              <a:rPr lang="en-US" sz="3000" dirty="0" err="1"/>
              <a:t>häsiýetleriniň</a:t>
            </a:r>
            <a:r>
              <a:rPr lang="en-US" sz="3000" dirty="0"/>
              <a:t> </a:t>
            </a:r>
            <a:r>
              <a:rPr lang="en-US" sz="3000" dirty="0" err="1"/>
              <a:t>onuň</a:t>
            </a:r>
            <a:r>
              <a:rPr lang="en-US" sz="3000" dirty="0"/>
              <a:t> </a:t>
            </a:r>
            <a:r>
              <a:rPr lang="en-US" sz="3000" dirty="0" err="1"/>
              <a:t>ýaşaý-jylaryna</a:t>
            </a:r>
            <a:r>
              <a:rPr lang="en-US" sz="3000" dirty="0"/>
              <a:t> </a:t>
            </a:r>
            <a:r>
              <a:rPr lang="en-US" sz="3000" dirty="0" err="1"/>
              <a:t>edýän</a:t>
            </a:r>
            <a:r>
              <a:rPr lang="en-US" sz="3000" dirty="0"/>
              <a:t> </a:t>
            </a:r>
            <a:r>
              <a:rPr lang="en-US" sz="3000" dirty="0" err="1"/>
              <a:t>ekologik</a:t>
            </a:r>
            <a:r>
              <a:rPr lang="en-US" sz="3000" dirty="0"/>
              <a:t> </a:t>
            </a:r>
            <a:r>
              <a:rPr lang="en-US" sz="3000" dirty="0" err="1"/>
              <a:t>täsirleriniň</a:t>
            </a:r>
            <a:r>
              <a:rPr lang="en-US" sz="3000" dirty="0"/>
              <a:t> </a:t>
            </a:r>
            <a:r>
              <a:rPr lang="en-US" sz="3000" dirty="0" err="1"/>
              <a:t>jemine</a:t>
            </a:r>
            <a:r>
              <a:rPr lang="en-US" sz="3000" dirty="0"/>
              <a:t> </a:t>
            </a:r>
            <a:r>
              <a:rPr lang="en-US" sz="3000" dirty="0" err="1"/>
              <a:t>gurşawyň</a:t>
            </a:r>
            <a:r>
              <a:rPr lang="en-US" sz="3000" dirty="0"/>
              <a:t> </a:t>
            </a:r>
            <a:r>
              <a:rPr lang="en-US" sz="3000" dirty="0" err="1"/>
              <a:t>edafik</a:t>
            </a:r>
            <a:r>
              <a:rPr lang="en-US" sz="3000" dirty="0"/>
              <a:t> </a:t>
            </a:r>
            <a:r>
              <a:rPr lang="en-US" sz="3000" dirty="0" err="1"/>
              <a:t>faktorlary</a:t>
            </a:r>
            <a:r>
              <a:rPr lang="en-US" sz="3000" dirty="0"/>
              <a:t> </a:t>
            </a:r>
            <a:r>
              <a:rPr lang="en-US" sz="3000" dirty="0" err="1"/>
              <a:t>diýilýär</a:t>
            </a:r>
            <a:r>
              <a:rPr lang="en-US" sz="3000" dirty="0"/>
              <a:t> (</a:t>
            </a:r>
            <a:r>
              <a:rPr lang="en-US" sz="3000" dirty="0" err="1"/>
              <a:t>grekçe</a:t>
            </a:r>
            <a:r>
              <a:rPr lang="en-US" sz="3000" dirty="0"/>
              <a:t> </a:t>
            </a:r>
            <a:r>
              <a:rPr lang="en-US" sz="3000" dirty="0" err="1" smtClean="0"/>
              <a:t>edafos</a:t>
            </a:r>
            <a:r>
              <a:rPr lang="en-US" sz="3000" dirty="0"/>
              <a:t>- </a:t>
            </a:r>
            <a:r>
              <a:rPr lang="en-US" sz="3000" dirty="0" err="1"/>
              <a:t>esas</a:t>
            </a:r>
            <a:r>
              <a:rPr lang="en-US" sz="3000" dirty="0"/>
              <a:t>, </a:t>
            </a:r>
            <a:r>
              <a:rPr lang="en-US" sz="3000" dirty="0" err="1"/>
              <a:t>toprak</a:t>
            </a:r>
            <a:r>
              <a:rPr lang="en-US" sz="3000" dirty="0"/>
              <a:t> </a:t>
            </a:r>
            <a:r>
              <a:rPr lang="en-US" sz="3000" dirty="0" err="1"/>
              <a:t>diýmegi</a:t>
            </a:r>
            <a:r>
              <a:rPr lang="en-US" sz="3000" dirty="0"/>
              <a:t> </a:t>
            </a:r>
            <a:r>
              <a:rPr lang="en-US" sz="3000" dirty="0" err="1"/>
              <a:t>aňladýar</a:t>
            </a:r>
            <a:r>
              <a:rPr lang="en-US" sz="3000" dirty="0"/>
              <a:t>). </a:t>
            </a:r>
            <a:r>
              <a:rPr lang="en-US" sz="3000" dirty="0" err="1"/>
              <a:t>Topragyň</a:t>
            </a:r>
            <a:r>
              <a:rPr lang="en-US" sz="3000" dirty="0"/>
              <a:t> </a:t>
            </a:r>
            <a:r>
              <a:rPr lang="en-US" sz="3000" dirty="0" err="1"/>
              <a:t>himiki</a:t>
            </a:r>
            <a:r>
              <a:rPr lang="en-US" sz="3000" dirty="0"/>
              <a:t> </a:t>
            </a:r>
            <a:r>
              <a:rPr lang="en-US" sz="3000" dirty="0" err="1"/>
              <a:t>düzümi</a:t>
            </a:r>
            <a:r>
              <a:rPr lang="en-US" sz="3000" dirty="0"/>
              <a:t>, </a:t>
            </a:r>
            <a:r>
              <a:rPr lang="en-US" sz="3000" dirty="0" err="1"/>
              <a:t>onuň</a:t>
            </a:r>
            <a:r>
              <a:rPr lang="en-US" sz="3000" dirty="0"/>
              <a:t> </a:t>
            </a:r>
            <a:r>
              <a:rPr lang="en-US" sz="3000" dirty="0" err="1"/>
              <a:t>fiziki</a:t>
            </a:r>
            <a:r>
              <a:rPr lang="en-US" sz="3000" dirty="0"/>
              <a:t> we </a:t>
            </a:r>
            <a:r>
              <a:rPr lang="en-US" sz="3000" dirty="0" err="1"/>
              <a:t>mehaniki</a:t>
            </a:r>
            <a:r>
              <a:rPr lang="en-US" sz="3000" dirty="0"/>
              <a:t> </a:t>
            </a:r>
            <a:r>
              <a:rPr lang="en-US" sz="3000" dirty="0" err="1"/>
              <a:t>aýratynlyklary</a:t>
            </a:r>
            <a:r>
              <a:rPr lang="en-US" sz="3000" dirty="0"/>
              <a:t>, </a:t>
            </a:r>
            <a:r>
              <a:rPr lang="en-US" sz="3000" dirty="0" err="1"/>
              <a:t>ýer</a:t>
            </a:r>
            <a:r>
              <a:rPr lang="en-US" sz="3000" dirty="0"/>
              <a:t> </a:t>
            </a:r>
            <a:r>
              <a:rPr lang="en-US" sz="3000" dirty="0" err="1"/>
              <a:t>üstüniň</a:t>
            </a:r>
            <a:r>
              <a:rPr lang="en-US" sz="3000" dirty="0"/>
              <a:t> </a:t>
            </a:r>
            <a:r>
              <a:rPr lang="en-US" sz="3000" dirty="0" err="1"/>
              <a:t>relýefi</a:t>
            </a:r>
            <a:r>
              <a:rPr lang="en-US" sz="3000" dirty="0"/>
              <a:t> </a:t>
            </a:r>
            <a:r>
              <a:rPr lang="en-US" sz="3000" dirty="0" err="1"/>
              <a:t>onda</a:t>
            </a:r>
            <a:r>
              <a:rPr lang="en-US" sz="3000" dirty="0"/>
              <a:t> </a:t>
            </a:r>
            <a:r>
              <a:rPr lang="en-US" sz="3000" dirty="0" err="1"/>
              <a:t>ýaşaýan</a:t>
            </a:r>
            <a:r>
              <a:rPr lang="en-US" sz="3000" dirty="0"/>
              <a:t> </a:t>
            </a:r>
            <a:r>
              <a:rPr lang="en-US" sz="3000" dirty="0" err="1"/>
              <a:t>organizmlere</a:t>
            </a:r>
            <a:r>
              <a:rPr lang="en-US" sz="3000" dirty="0"/>
              <a:t>, </a:t>
            </a:r>
            <a:r>
              <a:rPr lang="en-US" sz="3000" dirty="0" err="1"/>
              <a:t>ilkinji</a:t>
            </a:r>
            <a:r>
              <a:rPr lang="en-US" sz="3000" dirty="0"/>
              <a:t> </a:t>
            </a:r>
            <a:r>
              <a:rPr lang="en-US" sz="3000" dirty="0" err="1"/>
              <a:t>nobatda</a:t>
            </a:r>
            <a:r>
              <a:rPr lang="en-US" sz="3000" dirty="0"/>
              <a:t> hem </a:t>
            </a:r>
            <a:r>
              <a:rPr lang="en-US" sz="3000" dirty="0" err="1"/>
              <a:t>ösümliklere</a:t>
            </a:r>
            <a:r>
              <a:rPr lang="en-US" sz="3000" dirty="0"/>
              <a:t> </a:t>
            </a:r>
            <a:r>
              <a:rPr lang="en-US" sz="3000" dirty="0" err="1"/>
              <a:t>öz</a:t>
            </a:r>
            <a:r>
              <a:rPr lang="en-US" sz="3000" dirty="0"/>
              <a:t> </a:t>
            </a:r>
            <a:r>
              <a:rPr lang="en-US" sz="3000" dirty="0" err="1"/>
              <a:t>täsirini</a:t>
            </a:r>
            <a:r>
              <a:rPr lang="en-US" sz="3000" dirty="0"/>
              <a:t> </a:t>
            </a:r>
            <a:r>
              <a:rPr lang="en-US" sz="3000" dirty="0" err="1"/>
              <a:t>ýetirýär</a:t>
            </a:r>
            <a:r>
              <a:rPr lang="en-US" sz="3000" dirty="0"/>
              <a:t>. </a:t>
            </a:r>
            <a:r>
              <a:rPr lang="en-US" sz="3000" dirty="0" err="1"/>
              <a:t>Ösümlikleriň</a:t>
            </a:r>
            <a:r>
              <a:rPr lang="en-US" sz="3000" dirty="0"/>
              <a:t> </a:t>
            </a:r>
            <a:r>
              <a:rPr lang="en-US" sz="3000" dirty="0" err="1"/>
              <a:t>kök</a:t>
            </a:r>
            <a:r>
              <a:rPr lang="en-US" sz="3000" dirty="0"/>
              <a:t> </a:t>
            </a:r>
            <a:r>
              <a:rPr lang="en-US" sz="3000" dirty="0" err="1"/>
              <a:t>ulgamynyň</a:t>
            </a:r>
            <a:r>
              <a:rPr lang="en-US" sz="3000" dirty="0"/>
              <a:t> </a:t>
            </a:r>
            <a:r>
              <a:rPr lang="en-US" sz="3000" dirty="0" err="1"/>
              <a:t>häsiýetleri</a:t>
            </a:r>
            <a:r>
              <a:rPr lang="en-US" sz="3000" dirty="0"/>
              <a:t> </a:t>
            </a:r>
            <a:r>
              <a:rPr lang="en-US" sz="3000" dirty="0" err="1"/>
              <a:t>topragyň</a:t>
            </a:r>
            <a:r>
              <a:rPr lang="en-US" sz="3000" dirty="0"/>
              <a:t> </a:t>
            </a:r>
            <a:r>
              <a:rPr lang="en-US" sz="3000" dirty="0" err="1"/>
              <a:t>suw</a:t>
            </a:r>
            <a:r>
              <a:rPr lang="en-US" sz="3000" dirty="0"/>
              <a:t> </a:t>
            </a:r>
            <a:r>
              <a:rPr lang="en-US" sz="3000" dirty="0" err="1"/>
              <a:t>bilen</a:t>
            </a:r>
            <a:r>
              <a:rPr lang="en-US" sz="3000" dirty="0"/>
              <a:t> </a:t>
            </a:r>
            <a:r>
              <a:rPr lang="en-US" sz="3000" dirty="0" err="1"/>
              <a:t>üpjünçiligine</a:t>
            </a:r>
            <a:r>
              <a:rPr lang="en-US" sz="3000" dirty="0"/>
              <a:t>, </a:t>
            </a:r>
            <a:r>
              <a:rPr lang="en-US" sz="3000" dirty="0" err="1"/>
              <a:t>ondaky</a:t>
            </a:r>
            <a:r>
              <a:rPr lang="en-US" sz="3000" dirty="0"/>
              <a:t> </a:t>
            </a:r>
            <a:r>
              <a:rPr lang="en-US" sz="3000" dirty="0" err="1"/>
              <a:t>howa</a:t>
            </a:r>
            <a:r>
              <a:rPr lang="en-US" sz="3000" dirty="0"/>
              <a:t> </a:t>
            </a:r>
            <a:r>
              <a:rPr lang="en-US" sz="3000" dirty="0" err="1"/>
              <a:t>çalşygyna</a:t>
            </a:r>
            <a:r>
              <a:rPr lang="en-US" sz="3000" dirty="0"/>
              <a:t>, </a:t>
            </a:r>
            <a:r>
              <a:rPr lang="en-US" sz="3000" dirty="0" err="1"/>
              <a:t>onuň</a:t>
            </a:r>
            <a:r>
              <a:rPr lang="en-US" sz="3000" dirty="0"/>
              <a:t> </a:t>
            </a:r>
            <a:r>
              <a:rPr lang="en-US" sz="3000" dirty="0" err="1"/>
              <a:t>gurluşyna</a:t>
            </a:r>
            <a:r>
              <a:rPr lang="en-US" sz="3000" dirty="0"/>
              <a:t> we </a:t>
            </a:r>
            <a:r>
              <a:rPr lang="en-US" sz="3000" dirty="0" err="1"/>
              <a:t>düzümine</a:t>
            </a:r>
            <a:r>
              <a:rPr lang="en-US" sz="3000" dirty="0"/>
              <a:t> </a:t>
            </a:r>
            <a:r>
              <a:rPr lang="en-US" sz="3000" dirty="0" err="1"/>
              <a:t>baglydyr</a:t>
            </a:r>
            <a:r>
              <a:rPr lang="en-US" sz="3000" dirty="0"/>
              <a:t>. </a:t>
            </a:r>
            <a:r>
              <a:rPr lang="en-US" sz="3000" dirty="0" err="1"/>
              <a:t>Takyr</a:t>
            </a:r>
            <a:r>
              <a:rPr lang="en-US" sz="3000" dirty="0"/>
              <a:t> </a:t>
            </a:r>
            <a:r>
              <a:rPr lang="en-US" sz="3000" dirty="0" err="1"/>
              <a:t>ýerlerde</a:t>
            </a:r>
            <a:r>
              <a:rPr lang="en-US" sz="3000" dirty="0"/>
              <a:t> </a:t>
            </a:r>
            <a:r>
              <a:rPr lang="en-US" sz="3000" dirty="0" err="1"/>
              <a:t>ösýän</a:t>
            </a:r>
            <a:r>
              <a:rPr lang="en-US" sz="3000" dirty="0"/>
              <a:t> </a:t>
            </a:r>
            <a:r>
              <a:rPr lang="en-US" sz="3000" dirty="0" err="1"/>
              <a:t>ösümlikleriň</a:t>
            </a:r>
            <a:r>
              <a:rPr lang="en-US" sz="3000" dirty="0"/>
              <a:t> </a:t>
            </a:r>
            <a:r>
              <a:rPr lang="en-US" sz="3000" dirty="0" err="1"/>
              <a:t>köpüsiniň</a:t>
            </a:r>
            <a:r>
              <a:rPr lang="en-US" sz="3000" dirty="0"/>
              <a:t> </a:t>
            </a:r>
            <a:r>
              <a:rPr lang="en-US" sz="3000" dirty="0" err="1"/>
              <a:t>kökleri</a:t>
            </a:r>
            <a:r>
              <a:rPr lang="en-US" sz="3000" dirty="0"/>
              <a:t> </a:t>
            </a:r>
            <a:r>
              <a:rPr lang="en-US" sz="3000" dirty="0" err="1"/>
              <a:t>topragyň</a:t>
            </a:r>
            <a:r>
              <a:rPr lang="en-US" sz="3000" dirty="0"/>
              <a:t> </a:t>
            </a:r>
            <a:r>
              <a:rPr lang="en-US" sz="3000" dirty="0" err="1"/>
              <a:t>çuň</a:t>
            </a:r>
            <a:r>
              <a:rPr lang="en-US" sz="3000" dirty="0"/>
              <a:t> </a:t>
            </a:r>
            <a:r>
              <a:rPr lang="en-US" sz="3000" dirty="0" err="1"/>
              <a:t>gatlaklaryndan</a:t>
            </a:r>
            <a:r>
              <a:rPr lang="en-US" sz="3000" dirty="0"/>
              <a:t> </a:t>
            </a:r>
            <a:r>
              <a:rPr lang="en-US" sz="3000" dirty="0" err="1"/>
              <a:t>suw</a:t>
            </a:r>
            <a:r>
              <a:rPr lang="en-US" sz="3000" dirty="0"/>
              <a:t> </a:t>
            </a:r>
            <a:r>
              <a:rPr lang="en-US" sz="3000" dirty="0" err="1"/>
              <a:t>alyp</a:t>
            </a:r>
            <a:r>
              <a:rPr lang="en-US" sz="3000" dirty="0"/>
              <a:t> </a:t>
            </a:r>
            <a:r>
              <a:rPr lang="en-US" sz="3000" dirty="0" err="1"/>
              <a:t>bilýär</a:t>
            </a:r>
            <a:r>
              <a:rPr lang="en-US" sz="3000" dirty="0"/>
              <a:t>, </a:t>
            </a:r>
            <a:r>
              <a:rPr lang="en-US" sz="3000" dirty="0" err="1"/>
              <a:t>şol</a:t>
            </a:r>
            <a:r>
              <a:rPr lang="en-US" sz="3000" dirty="0"/>
              <a:t> </a:t>
            </a:r>
            <a:r>
              <a:rPr lang="en-US" sz="3000" dirty="0" err="1"/>
              <a:t>bir</a:t>
            </a:r>
            <a:r>
              <a:rPr lang="en-US" sz="3000" dirty="0"/>
              <a:t> </a:t>
            </a:r>
            <a:r>
              <a:rPr lang="en-US" sz="3000" dirty="0" err="1"/>
              <a:t>wagtda</a:t>
            </a:r>
            <a:r>
              <a:rPr lang="en-US" sz="3000" dirty="0"/>
              <a:t> </a:t>
            </a:r>
            <a:r>
              <a:rPr lang="en-US" sz="3000" dirty="0" err="1"/>
              <a:t>olarda</a:t>
            </a:r>
            <a:r>
              <a:rPr lang="en-US" sz="3000" dirty="0"/>
              <a:t> </a:t>
            </a:r>
            <a:r>
              <a:rPr lang="en-US" sz="3000" dirty="0" err="1"/>
              <a:t>ýeriň</a:t>
            </a:r>
            <a:r>
              <a:rPr lang="en-US" sz="3000" dirty="0"/>
              <a:t> </a:t>
            </a:r>
            <a:r>
              <a:rPr lang="en-US" sz="3000" dirty="0" err="1"/>
              <a:t>üstki</a:t>
            </a:r>
            <a:r>
              <a:rPr lang="en-US" sz="3000" dirty="0"/>
              <a:t> </a:t>
            </a:r>
            <a:r>
              <a:rPr lang="en-US" sz="3000" dirty="0" err="1"/>
              <a:t>çüýrüntgili</a:t>
            </a:r>
            <a:r>
              <a:rPr lang="en-US" sz="3000" dirty="0"/>
              <a:t> </a:t>
            </a:r>
            <a:r>
              <a:rPr lang="en-US" sz="3000" dirty="0" err="1"/>
              <a:t>gatlagynda</a:t>
            </a:r>
            <a:r>
              <a:rPr lang="en-US" sz="3000" dirty="0"/>
              <a:t> </a:t>
            </a:r>
            <a:r>
              <a:rPr lang="en-US" sz="3000" dirty="0" err="1"/>
              <a:t>ösýän</a:t>
            </a:r>
            <a:r>
              <a:rPr lang="en-US" sz="3000" dirty="0"/>
              <a:t> </a:t>
            </a:r>
            <a:r>
              <a:rPr lang="en-US" sz="3000" dirty="0" err="1"/>
              <a:t>kökleri</a:t>
            </a:r>
            <a:r>
              <a:rPr lang="en-US" sz="3000" dirty="0"/>
              <a:t> hem </a:t>
            </a:r>
            <a:r>
              <a:rPr lang="en-US" sz="3000" dirty="0" err="1"/>
              <a:t>bolup</a:t>
            </a:r>
            <a:r>
              <a:rPr lang="en-US" sz="3000" dirty="0"/>
              <a:t>, </a:t>
            </a:r>
            <a:r>
              <a:rPr lang="en-US" sz="3000" dirty="0" err="1"/>
              <a:t>olar</a:t>
            </a:r>
            <a:r>
              <a:rPr lang="en-US" sz="3000" dirty="0"/>
              <a:t> mineral </a:t>
            </a:r>
            <a:r>
              <a:rPr lang="en-US" sz="3000" dirty="0" err="1"/>
              <a:t>elementleri</a:t>
            </a:r>
            <a:r>
              <a:rPr lang="en-US" sz="3000" dirty="0"/>
              <a:t> </a:t>
            </a:r>
            <a:r>
              <a:rPr lang="en-US" sz="3000" dirty="0" err="1"/>
              <a:t>sorup</a:t>
            </a:r>
            <a:r>
              <a:rPr lang="en-US" sz="3000" dirty="0"/>
              <a:t> </a:t>
            </a:r>
            <a:r>
              <a:rPr lang="en-US" sz="3000" dirty="0" err="1"/>
              <a:t>alýarlar</a:t>
            </a:r>
            <a:r>
              <a:rPr lang="en-US" sz="3000" dirty="0"/>
              <a:t>.</a:t>
            </a:r>
            <a:endParaRPr lang="ru-RU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2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257" y="536085"/>
            <a:ext cx="116404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Ýer</a:t>
            </a:r>
            <a:r>
              <a:rPr lang="en-US" sz="2800" dirty="0"/>
              <a:t> </a:t>
            </a:r>
            <a:r>
              <a:rPr lang="en-US" sz="2800" dirty="0" err="1"/>
              <a:t>üstüniň</a:t>
            </a:r>
            <a:r>
              <a:rPr lang="en-US" sz="2800" dirty="0"/>
              <a:t> </a:t>
            </a:r>
            <a:r>
              <a:rPr lang="en-US" sz="2800" dirty="0" err="1"/>
              <a:t>relýefi</a:t>
            </a:r>
            <a:r>
              <a:rPr lang="en-US" sz="2800" dirty="0"/>
              <a:t> we </a:t>
            </a:r>
            <a:r>
              <a:rPr lang="en-US" sz="2800" dirty="0" err="1"/>
              <a:t>topragyň</a:t>
            </a:r>
            <a:r>
              <a:rPr lang="en-US" sz="2800" dirty="0"/>
              <a:t> </a:t>
            </a:r>
            <a:r>
              <a:rPr lang="en-US" sz="2800" dirty="0" err="1"/>
              <a:t>häsiýeti</a:t>
            </a:r>
            <a:r>
              <a:rPr lang="en-US" sz="2800" dirty="0"/>
              <a:t>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hereket</a:t>
            </a:r>
            <a:r>
              <a:rPr lang="en-US" sz="2800" dirty="0"/>
              <a:t> </a:t>
            </a:r>
            <a:r>
              <a:rPr lang="en-US" sz="2800" dirty="0" err="1"/>
              <a:t>etmekleriniň</a:t>
            </a:r>
            <a:r>
              <a:rPr lang="en-US" sz="2800" dirty="0"/>
              <a:t> </a:t>
            </a:r>
            <a:r>
              <a:rPr lang="en-US" sz="2800" dirty="0" err="1"/>
              <a:t>ýöriteleşmeklerine</a:t>
            </a:r>
            <a:r>
              <a:rPr lang="en-US" sz="2800" dirty="0"/>
              <a:t> hem </a:t>
            </a:r>
            <a:r>
              <a:rPr lang="en-US" sz="2800" dirty="0" err="1"/>
              <a:t>täsir</a:t>
            </a:r>
            <a:r>
              <a:rPr lang="en-US" sz="2800" dirty="0"/>
              <a:t> </a:t>
            </a:r>
            <a:r>
              <a:rPr lang="en-US" sz="2800" dirty="0" err="1"/>
              <a:t>edýär</a:t>
            </a:r>
            <a:r>
              <a:rPr lang="en-US" sz="2800" dirty="0"/>
              <a:t>. </a:t>
            </a:r>
            <a:r>
              <a:rPr lang="en-US" sz="2800" dirty="0" err="1"/>
              <a:t>Mysal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, </a:t>
            </a:r>
            <a:r>
              <a:rPr lang="en-US" sz="2800" dirty="0" err="1"/>
              <a:t>toýnaklylar</a:t>
            </a:r>
            <a:r>
              <a:rPr lang="en-US" sz="2800" dirty="0"/>
              <a:t>, </a:t>
            </a:r>
            <a:r>
              <a:rPr lang="en-US" sz="2800" dirty="0" err="1"/>
              <a:t>düýeguşlar</a:t>
            </a:r>
            <a:r>
              <a:rPr lang="en-US" sz="2800" dirty="0"/>
              <a:t>, </a:t>
            </a:r>
            <a:r>
              <a:rPr lang="en-US" sz="2800" dirty="0" err="1"/>
              <a:t>toklutaýlar</a:t>
            </a:r>
            <a:r>
              <a:rPr lang="en-US" sz="2800" dirty="0"/>
              <a:t> </a:t>
            </a:r>
            <a:r>
              <a:rPr lang="en-US" sz="2800" dirty="0" err="1"/>
              <a:t>açyk</a:t>
            </a:r>
            <a:r>
              <a:rPr lang="en-US" sz="2800" dirty="0"/>
              <a:t> </a:t>
            </a:r>
            <a:r>
              <a:rPr lang="en-US" sz="2800" dirty="0" err="1"/>
              <a:t>meýdanlarda</a:t>
            </a:r>
            <a:r>
              <a:rPr lang="en-US" sz="2800" dirty="0"/>
              <a:t> </a:t>
            </a:r>
            <a:r>
              <a:rPr lang="en-US" sz="2800" dirty="0" err="1"/>
              <a:t>ýaşaýarlar</a:t>
            </a:r>
            <a:r>
              <a:rPr lang="en-US" sz="2800" dirty="0"/>
              <a:t>. </a:t>
            </a:r>
            <a:r>
              <a:rPr lang="en-US" sz="2800" dirty="0" err="1"/>
              <a:t>Olar</a:t>
            </a:r>
            <a:r>
              <a:rPr lang="en-US" sz="2800" dirty="0"/>
              <a:t> </a:t>
            </a:r>
            <a:r>
              <a:rPr lang="en-US" sz="2800" dirty="0" err="1"/>
              <a:t>ylgamak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amatly</a:t>
            </a:r>
            <a:r>
              <a:rPr lang="en-US" sz="2800" dirty="0"/>
              <a:t> </a:t>
            </a:r>
            <a:r>
              <a:rPr lang="en-US" sz="2800" dirty="0" err="1"/>
              <a:t>bolar</a:t>
            </a:r>
            <a:r>
              <a:rPr lang="en-US" sz="2800" dirty="0"/>
              <a:t> </a:t>
            </a:r>
            <a:r>
              <a:rPr lang="en-US" sz="2800" dirty="0" err="1"/>
              <a:t>ýaly</a:t>
            </a:r>
            <a:r>
              <a:rPr lang="en-US" sz="2800" dirty="0"/>
              <a:t> </a:t>
            </a:r>
            <a:r>
              <a:rPr lang="en-US" sz="2800" dirty="0" err="1"/>
              <a:t>gaty</a:t>
            </a:r>
            <a:r>
              <a:rPr lang="en-US" sz="2800" dirty="0"/>
              <a:t> </a:t>
            </a:r>
            <a:r>
              <a:rPr lang="en-US" sz="2800" dirty="0" err="1"/>
              <a:t>toprakly</a:t>
            </a:r>
            <a:r>
              <a:rPr lang="en-US" sz="2800" dirty="0"/>
              <a:t> </a:t>
            </a:r>
            <a:r>
              <a:rPr lang="en-US" sz="2800" dirty="0" err="1"/>
              <a:t>ýerlerde</a:t>
            </a:r>
            <a:r>
              <a:rPr lang="en-US" sz="2800" dirty="0"/>
              <a:t> </a:t>
            </a:r>
            <a:r>
              <a:rPr lang="en-US" sz="2800" dirty="0" err="1"/>
              <a:t>ýaşamaga</a:t>
            </a:r>
            <a:r>
              <a:rPr lang="en-US" sz="2800" dirty="0"/>
              <a:t> </a:t>
            </a:r>
            <a:r>
              <a:rPr lang="en-US" sz="2800" dirty="0" err="1"/>
              <a:t>ýöriteleşipdirler</a:t>
            </a:r>
            <a:r>
              <a:rPr lang="en-US" sz="2800" dirty="0"/>
              <a:t>. </a:t>
            </a:r>
            <a:r>
              <a:rPr lang="en-US" sz="2800" dirty="0" err="1"/>
              <a:t>Süýşýän</a:t>
            </a:r>
            <a:r>
              <a:rPr lang="en-US" sz="2800" dirty="0"/>
              <a:t> </a:t>
            </a:r>
            <a:r>
              <a:rPr lang="en-US" sz="2800" dirty="0" err="1"/>
              <a:t>çägeliklerde</a:t>
            </a:r>
            <a:r>
              <a:rPr lang="en-US" sz="2800" dirty="0"/>
              <a:t> </a:t>
            </a:r>
            <a:r>
              <a:rPr lang="en-US" sz="2800" dirty="0" err="1"/>
              <a:t>ýaşaýan</a:t>
            </a:r>
            <a:r>
              <a:rPr lang="en-US" sz="2800" dirty="0"/>
              <a:t> </a:t>
            </a:r>
            <a:r>
              <a:rPr lang="en-US" sz="2800" dirty="0" err="1"/>
              <a:t>suwulganlaryň</a:t>
            </a:r>
            <a:r>
              <a:rPr lang="en-US" sz="2800" dirty="0"/>
              <a:t> </a:t>
            </a:r>
            <a:r>
              <a:rPr lang="en-US" sz="2800" dirty="0" err="1"/>
              <a:t>barmaklarynyň</a:t>
            </a:r>
            <a:r>
              <a:rPr lang="en-US" sz="2800" dirty="0"/>
              <a:t> </a:t>
            </a:r>
            <a:r>
              <a:rPr lang="en-US" sz="2800" dirty="0" err="1"/>
              <a:t>daşy</a:t>
            </a:r>
            <a:r>
              <a:rPr lang="en-US" sz="2800" dirty="0"/>
              <a:t> </a:t>
            </a:r>
            <a:r>
              <a:rPr lang="en-US" sz="2800" dirty="0" err="1"/>
              <a:t>çykyndyly</a:t>
            </a:r>
            <a:r>
              <a:rPr lang="en-US" sz="2800" dirty="0"/>
              <a:t>, </a:t>
            </a:r>
            <a:r>
              <a:rPr lang="en-US" sz="2800" dirty="0" err="1"/>
              <a:t>buýnuzlaşan</a:t>
            </a:r>
            <a:r>
              <a:rPr lang="en-US" sz="2800" dirty="0"/>
              <a:t> </a:t>
            </a:r>
            <a:r>
              <a:rPr lang="en-US" sz="2800" dirty="0" err="1"/>
              <a:t>täňňeler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örtülendir</a:t>
            </a:r>
            <a:r>
              <a:rPr lang="en-US" sz="2800" dirty="0"/>
              <a:t>. </a:t>
            </a:r>
            <a:r>
              <a:rPr lang="en-US" sz="2800" dirty="0" err="1"/>
              <a:t>Munuň</a:t>
            </a:r>
            <a:r>
              <a:rPr lang="en-US" sz="2800" dirty="0"/>
              <a:t> </a:t>
            </a:r>
            <a:r>
              <a:rPr lang="en-US" sz="2800" dirty="0" err="1"/>
              <a:t>özi</a:t>
            </a:r>
            <a:r>
              <a:rPr lang="en-US" sz="2800" dirty="0"/>
              <a:t> </a:t>
            </a:r>
            <a:r>
              <a:rPr lang="en-US" sz="2800" dirty="0" err="1"/>
              <a:t>bolsa</a:t>
            </a:r>
            <a:r>
              <a:rPr lang="en-US" sz="2800" dirty="0"/>
              <a:t> </a:t>
            </a:r>
            <a:r>
              <a:rPr lang="en-US" sz="2800" dirty="0" err="1"/>
              <a:t>daýanç</a:t>
            </a:r>
            <a:r>
              <a:rPr lang="en-US" sz="2800" dirty="0"/>
              <a:t> </a:t>
            </a:r>
            <a:r>
              <a:rPr lang="en-US" sz="2800" dirty="0" err="1"/>
              <a:t>meýdanyny</a:t>
            </a:r>
            <a:r>
              <a:rPr lang="en-US" sz="2800" dirty="0"/>
              <a:t> </a:t>
            </a:r>
            <a:r>
              <a:rPr lang="en-US" sz="2800" dirty="0" err="1"/>
              <a:t>ulaldýar</a:t>
            </a:r>
            <a:r>
              <a:rPr lang="en-US" sz="2800" dirty="0"/>
              <a:t>. </a:t>
            </a:r>
            <a:r>
              <a:rPr lang="en-US" sz="2800" dirty="0" err="1"/>
              <a:t>Hin</a:t>
            </a:r>
            <a:r>
              <a:rPr lang="en-US" sz="2800" dirty="0"/>
              <a:t> </a:t>
            </a:r>
            <a:r>
              <a:rPr lang="en-US" sz="2800" dirty="0" err="1"/>
              <a:t>gazyp</a:t>
            </a:r>
            <a:r>
              <a:rPr lang="en-US" sz="2800" dirty="0"/>
              <a:t>, </a:t>
            </a:r>
            <a:r>
              <a:rPr lang="en-US" sz="2800" dirty="0" err="1"/>
              <a:t>ýeriň</a:t>
            </a:r>
            <a:r>
              <a:rPr lang="en-US" sz="2800" dirty="0"/>
              <a:t> </a:t>
            </a:r>
            <a:r>
              <a:rPr lang="en-US" sz="2800" dirty="0" err="1"/>
              <a:t>üstünde</a:t>
            </a:r>
            <a:r>
              <a:rPr lang="en-US" sz="2800" dirty="0"/>
              <a:t> </a:t>
            </a:r>
            <a:r>
              <a:rPr lang="en-US" sz="2800" dirty="0" err="1"/>
              <a:t>ýaşaýn</a:t>
            </a:r>
            <a:r>
              <a:rPr lang="en-US" sz="2800" dirty="0"/>
              <a:t> </a:t>
            </a:r>
            <a:r>
              <a:rPr lang="en-US" sz="2800" dirty="0" err="1"/>
              <a:t>haýwanlar</a:t>
            </a:r>
            <a:r>
              <a:rPr lang="en-US" sz="2800" dirty="0"/>
              <a:t> </a:t>
            </a:r>
            <a:r>
              <a:rPr lang="en-US" sz="2800" dirty="0" err="1"/>
              <a:t>üçin</a:t>
            </a:r>
            <a:r>
              <a:rPr lang="en-US" sz="2800" dirty="0"/>
              <a:t> </a:t>
            </a:r>
            <a:r>
              <a:rPr lang="en-US" sz="2800" dirty="0" err="1"/>
              <a:t>gaty</a:t>
            </a:r>
            <a:r>
              <a:rPr lang="en-US" sz="2800" dirty="0"/>
              <a:t> </a:t>
            </a:r>
            <a:r>
              <a:rPr lang="en-US" sz="2800" dirty="0" err="1"/>
              <a:t>toprakly</a:t>
            </a:r>
            <a:r>
              <a:rPr lang="en-US" sz="2800" dirty="0"/>
              <a:t> </a:t>
            </a:r>
            <a:r>
              <a:rPr lang="en-US" sz="2800" dirty="0" err="1"/>
              <a:t>ýerler</a:t>
            </a:r>
            <a:r>
              <a:rPr lang="en-US" sz="2800" dirty="0"/>
              <a:t> </a:t>
            </a:r>
            <a:r>
              <a:rPr lang="en-US" sz="2800" dirty="0" err="1"/>
              <a:t>amatly</a:t>
            </a:r>
            <a:r>
              <a:rPr lang="en-US" sz="2800" dirty="0"/>
              <a:t> </a:t>
            </a:r>
            <a:r>
              <a:rPr lang="en-US" sz="2800" dirty="0" err="1"/>
              <a:t>bolmaýar</a:t>
            </a:r>
            <a:r>
              <a:rPr lang="en-US" sz="2800" dirty="0"/>
              <a:t>. </a:t>
            </a:r>
            <a:r>
              <a:rPr lang="en-US" sz="2800" dirty="0" err="1"/>
              <a:t>Umuman</a:t>
            </a:r>
            <a:r>
              <a:rPr lang="en-US" sz="2800" dirty="0"/>
              <a:t>, </a:t>
            </a:r>
            <a:r>
              <a:rPr lang="en-US" sz="2800" dirty="0" err="1"/>
              <a:t>daşky</a:t>
            </a:r>
            <a:r>
              <a:rPr lang="en-US" sz="2800" dirty="0"/>
              <a:t> </a:t>
            </a:r>
            <a:r>
              <a:rPr lang="en-US" sz="2800" dirty="0" err="1"/>
              <a:t>gurşawyň</a:t>
            </a:r>
            <a:r>
              <a:rPr lang="en-US" sz="2800" dirty="0"/>
              <a:t> </a:t>
            </a:r>
            <a:r>
              <a:rPr lang="en-US" sz="2800" dirty="0" err="1"/>
              <a:t>abiotik</a:t>
            </a:r>
            <a:r>
              <a:rPr lang="en-US" sz="2800" dirty="0"/>
              <a:t> </a:t>
            </a:r>
            <a:r>
              <a:rPr lang="en-US" sz="2800" dirty="0" err="1"/>
              <a:t>faktorlarynyň</a:t>
            </a:r>
            <a:r>
              <a:rPr lang="en-US" sz="2800" dirty="0"/>
              <a:t> </a:t>
            </a:r>
            <a:r>
              <a:rPr lang="en-US" sz="2800" dirty="0" err="1"/>
              <a:t>dürli</a:t>
            </a:r>
            <a:r>
              <a:rPr lang="en-US" sz="2800" dirty="0"/>
              <a:t> </a:t>
            </a:r>
            <a:r>
              <a:rPr lang="en-US" sz="2800" dirty="0" err="1"/>
              <a:t>görnüşleri</a:t>
            </a:r>
            <a:r>
              <a:rPr lang="en-US" sz="2800" dirty="0"/>
              <a:t> we </a:t>
            </a:r>
            <a:r>
              <a:rPr lang="en-US" sz="2800" dirty="0" err="1"/>
              <a:t>olaryň</a:t>
            </a:r>
            <a:r>
              <a:rPr lang="en-US" sz="2800" dirty="0"/>
              <a:t> </a:t>
            </a:r>
            <a:r>
              <a:rPr lang="en-US" sz="2800" dirty="0" err="1"/>
              <a:t>ösümliklere</a:t>
            </a:r>
            <a:r>
              <a:rPr lang="en-US" sz="2800" dirty="0"/>
              <a:t> hem-de </a:t>
            </a:r>
            <a:r>
              <a:rPr lang="en-US" sz="2800" dirty="0" err="1"/>
              <a:t>haýwanlara</a:t>
            </a:r>
            <a:r>
              <a:rPr lang="en-US" sz="2800" dirty="0"/>
              <a:t> </a:t>
            </a:r>
            <a:r>
              <a:rPr lang="en-US" sz="2800" dirty="0" err="1"/>
              <a:t>edýän</a:t>
            </a:r>
            <a:r>
              <a:rPr lang="en-US" sz="2800" dirty="0"/>
              <a:t> </a:t>
            </a:r>
            <a:r>
              <a:rPr lang="en-US" sz="2800" dirty="0" err="1"/>
              <a:t>täsiri</a:t>
            </a:r>
            <a:r>
              <a:rPr lang="en-US" sz="2800" dirty="0"/>
              <a:t> </a:t>
            </a:r>
            <a:r>
              <a:rPr lang="en-US" sz="2800" dirty="0" err="1"/>
              <a:t>baradaky</a:t>
            </a:r>
            <a:r>
              <a:rPr lang="en-US" sz="2800" dirty="0"/>
              <a:t> </a:t>
            </a:r>
            <a:r>
              <a:rPr lang="en-US" sz="2800" dirty="0" err="1"/>
              <a:t>ýokarda</a:t>
            </a:r>
            <a:r>
              <a:rPr lang="en-US" sz="2800" dirty="0"/>
              <a:t> </a:t>
            </a:r>
            <a:r>
              <a:rPr lang="en-US" sz="2800" dirty="0" err="1"/>
              <a:t>beýan</a:t>
            </a:r>
            <a:r>
              <a:rPr lang="en-US" sz="2800" dirty="0"/>
              <a:t> </a:t>
            </a:r>
            <a:r>
              <a:rPr lang="en-US" sz="2800" dirty="0" err="1"/>
              <a:t>edilen</a:t>
            </a:r>
            <a:r>
              <a:rPr lang="en-US" sz="2800" dirty="0"/>
              <a:t> </a:t>
            </a:r>
            <a:r>
              <a:rPr lang="en-US" sz="2800" dirty="0" err="1"/>
              <a:t>maglumatlary</a:t>
            </a:r>
            <a:r>
              <a:rPr lang="en-US" sz="2800" dirty="0"/>
              <a:t> </a:t>
            </a:r>
            <a:r>
              <a:rPr lang="en-US" sz="2800" dirty="0" err="1"/>
              <a:t>aşakdaky</a:t>
            </a:r>
            <a:r>
              <a:rPr lang="en-US" sz="2800" dirty="0"/>
              <a:t> </a:t>
            </a:r>
            <a:r>
              <a:rPr lang="en-US" sz="2800" dirty="0" err="1"/>
              <a:t>tablisada</a:t>
            </a:r>
            <a:r>
              <a:rPr lang="en-US" sz="2800" dirty="0"/>
              <a:t> </a:t>
            </a:r>
            <a:r>
              <a:rPr lang="en-US" sz="2800" dirty="0" err="1"/>
              <a:t>umumylaşdyrylan</a:t>
            </a:r>
            <a:r>
              <a:rPr lang="en-US" sz="2800" dirty="0"/>
              <a:t> </a:t>
            </a:r>
            <a:r>
              <a:rPr lang="en-US" sz="2800" dirty="0" err="1"/>
              <a:t>görnüşde</a:t>
            </a:r>
            <a:r>
              <a:rPr lang="en-US" sz="2800" dirty="0"/>
              <a:t> </a:t>
            </a:r>
            <a:r>
              <a:rPr lang="en-US" sz="2800" dirty="0" err="1"/>
              <a:t>görkezmek</a:t>
            </a:r>
            <a:r>
              <a:rPr lang="en-US" sz="2800" dirty="0"/>
              <a:t> </a:t>
            </a:r>
            <a:r>
              <a:rPr lang="en-US" sz="2800" dirty="0" err="1"/>
              <a:t>mümkin</a:t>
            </a:r>
            <a:r>
              <a:rPr lang="en-US" sz="2800" dirty="0"/>
              <a:t> </a:t>
            </a:r>
            <a:r>
              <a:rPr lang="tk-TM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302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2">
                <a:lumMod val="50000"/>
              </a:schemeClr>
            </a:gs>
            <a:gs pos="99000">
              <a:schemeClr val="accent4">
                <a:lumMod val="89000"/>
              </a:schemeClr>
            </a:gs>
            <a:gs pos="100000">
              <a:srgbClr val="599F81"/>
            </a:gs>
            <a:gs pos="100000">
              <a:schemeClr val="accent4">
                <a:lumMod val="75000"/>
              </a:schemeClr>
            </a:gs>
            <a:gs pos="100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5" y="124691"/>
            <a:ext cx="1138843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Ýagtylyk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Ỳagtylyk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ekologik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faktorlaryň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esasylarynyň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hasaplanýar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tebigatda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fotosintez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hadysasyny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geçirýän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ýaşyl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has hem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möhümdir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özünden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ägirt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köp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mukdarda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energiýa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goýberýär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Ỳaşyl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fotosinteziniň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netijesinde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suwdan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mineral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organiki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maddalar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uglewodlar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beloklar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beýlekiler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Ỳagtylyk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ösüşine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fotosinteziň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intensiwligine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haýwanlaryň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işjeňligine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temperaturasynyň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çyglylygynyň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üýtgemegine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getirýär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gije-gündiziň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dowamyndaky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pasyllaýyn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biologik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aýlawy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üpjün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duýduryjy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hasaplanýar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Ýagtylyga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gatnaşygy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toparlara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ýagtylygy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söýýän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kölegäni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söýýän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kölegä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çydamly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ekologiki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toparlara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bölýärler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Ýagtylygy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söýýän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geliofitler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oňat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düşýän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açyk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meýdanlarda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tokaý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zolagynda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seýrek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duş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adatça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biri-birine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kölege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bermez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seýregräk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bolmadyk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örtügini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getirýärler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Kölegäni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söýýän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ssiofitler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ýagtylyga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çydamly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däldirler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mydama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kölege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tokaýlaryň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aşaky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örtüginde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ösýärler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Bulara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esasan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tokaý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otlary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degişlidirler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2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485" y="455643"/>
            <a:ext cx="115243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Tokaýlar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köpçülikleýin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çapylyp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agaçlardan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boşan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ýerlere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birden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güýçli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düşende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güýçli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ýagtylygyň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täsirinden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heläk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bolýarlar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Kölegä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çydamly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-da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fakultatiw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geliofitler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gowy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ýagtylykda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oňat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birneme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kölegäni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hem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ýeňillik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geçirýärler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Olara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tokaýlaryň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sanly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mysal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bolýarlar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Ýagtyny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söýýän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üçin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gysga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pudakly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bolmak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ýapraklarynyň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köküň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ýanyndan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çykyp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ýerleşmeleri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ýakyn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ösmekligi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häsiýetlidir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Ýagtylyk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ýetmese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ol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ösümlikleriň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pudaklarynyň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reňki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agaryp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başlaýar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bogun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aralary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uzalýar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pudaklaryny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ýagta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tarap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egreldýärler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Güllerini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güne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tarap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öwürýärler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Kölegä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çydamly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agaç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otjumak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ýapraklarynyň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nagyş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şekilli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ýerleşmekleri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bilen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beýleki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ösümliklerden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tapawutlanýarlar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119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80381"/>
            <a:ext cx="11734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 err="1"/>
              <a:t>Ýagtylygyň</a:t>
            </a:r>
            <a:r>
              <a:rPr lang="en-US" sz="2600" dirty="0"/>
              <a:t> </a:t>
            </a:r>
            <a:r>
              <a:rPr lang="en-US" sz="2600" dirty="0" err="1"/>
              <a:t>ösümliklere</a:t>
            </a:r>
            <a:r>
              <a:rPr lang="en-US" sz="2600" dirty="0"/>
              <a:t> </a:t>
            </a:r>
            <a:r>
              <a:rPr lang="en-US" sz="2600" dirty="0" err="1"/>
              <a:t>täsiri</a:t>
            </a:r>
            <a:r>
              <a:rPr lang="en-US" sz="2600" dirty="0"/>
              <a:t> we </a:t>
            </a:r>
            <a:r>
              <a:rPr lang="en-US" sz="2600" dirty="0" err="1"/>
              <a:t>ähmiýeti</a:t>
            </a:r>
            <a:r>
              <a:rPr lang="en-US" sz="2600" dirty="0"/>
              <a:t> </a:t>
            </a:r>
            <a:r>
              <a:rPr lang="en-US" sz="2600" dirty="0" err="1"/>
              <a:t>barada</a:t>
            </a:r>
            <a:r>
              <a:rPr lang="en-US" sz="2600" dirty="0"/>
              <a:t> </a:t>
            </a:r>
            <a:r>
              <a:rPr lang="en-US" sz="2600" dirty="0" err="1"/>
              <a:t>soňky</a:t>
            </a:r>
            <a:r>
              <a:rPr lang="en-US" sz="2600" dirty="0"/>
              <a:t> </a:t>
            </a:r>
            <a:r>
              <a:rPr lang="en-US" sz="2600" dirty="0" err="1"/>
              <a:t>temalarda</a:t>
            </a:r>
            <a:r>
              <a:rPr lang="en-US" sz="2600" dirty="0"/>
              <a:t> </a:t>
            </a:r>
            <a:r>
              <a:rPr lang="en-US" sz="2600" dirty="0" err="1"/>
              <a:t>giňişleýin</a:t>
            </a:r>
            <a:r>
              <a:rPr lang="en-US" sz="2600" dirty="0"/>
              <a:t> </a:t>
            </a:r>
            <a:r>
              <a:rPr lang="en-US" sz="2600" dirty="0" err="1"/>
              <a:t>durup</a:t>
            </a:r>
            <a:r>
              <a:rPr lang="en-US" sz="2600" dirty="0"/>
              <a:t> </a:t>
            </a:r>
            <a:r>
              <a:rPr lang="en-US" sz="2600" dirty="0" err="1"/>
              <a:t>geçeris</a:t>
            </a:r>
            <a:r>
              <a:rPr lang="en-US" sz="2600" dirty="0"/>
              <a:t>. </a:t>
            </a:r>
            <a:r>
              <a:rPr lang="en-US" sz="2600" dirty="0" err="1"/>
              <a:t>Ýagtylyk</a:t>
            </a:r>
            <a:r>
              <a:rPr lang="en-US" sz="2600" dirty="0"/>
              <a:t> </a:t>
            </a:r>
            <a:r>
              <a:rPr lang="en-US" sz="2600" dirty="0" err="1"/>
              <a:t>haýwanlaryň</a:t>
            </a:r>
            <a:r>
              <a:rPr lang="en-US" sz="2600" dirty="0"/>
              <a:t> </a:t>
            </a:r>
            <a:r>
              <a:rPr lang="en-US" sz="2600" dirty="0" err="1"/>
              <a:t>ýaşaýşynda</a:t>
            </a:r>
            <a:r>
              <a:rPr lang="en-US" sz="2600" dirty="0"/>
              <a:t> hem </a:t>
            </a:r>
            <a:r>
              <a:rPr lang="en-US" sz="2600" dirty="0" err="1"/>
              <a:t>uly</a:t>
            </a:r>
            <a:r>
              <a:rPr lang="en-US" sz="2600" dirty="0"/>
              <a:t> </a:t>
            </a:r>
            <a:r>
              <a:rPr lang="en-US" sz="2600" dirty="0" err="1"/>
              <a:t>ähmiýete</a:t>
            </a:r>
            <a:r>
              <a:rPr lang="en-US" sz="2600" dirty="0"/>
              <a:t> </a:t>
            </a:r>
            <a:r>
              <a:rPr lang="en-US" sz="2600" dirty="0" err="1"/>
              <a:t>eýedir</a:t>
            </a:r>
            <a:r>
              <a:rPr lang="en-US" sz="2600" dirty="0"/>
              <a:t>. </a:t>
            </a:r>
            <a:r>
              <a:rPr lang="en-US" sz="2600" dirty="0" err="1"/>
              <a:t>Ol</a:t>
            </a:r>
            <a:r>
              <a:rPr lang="en-US" sz="2600" dirty="0"/>
              <a:t> </a:t>
            </a:r>
            <a:r>
              <a:rPr lang="en-US" sz="2600" dirty="0" err="1"/>
              <a:t>köp</a:t>
            </a:r>
            <a:r>
              <a:rPr lang="en-US" sz="2600" dirty="0"/>
              <a:t> </a:t>
            </a:r>
            <a:r>
              <a:rPr lang="en-US" sz="2600" dirty="0" err="1"/>
              <a:t>haýwanlaryň</a:t>
            </a:r>
            <a:r>
              <a:rPr lang="en-US" sz="2600" dirty="0"/>
              <a:t> </a:t>
            </a:r>
            <a:r>
              <a:rPr lang="en-US" sz="2600" dirty="0" err="1"/>
              <a:t>giňişlikde</a:t>
            </a:r>
            <a:r>
              <a:rPr lang="en-US" sz="2600" dirty="0"/>
              <a:t> </a:t>
            </a:r>
            <a:r>
              <a:rPr lang="en-US" sz="2600" dirty="0" err="1"/>
              <a:t>öz</a:t>
            </a:r>
            <a:r>
              <a:rPr lang="en-US" sz="2600" dirty="0"/>
              <a:t> </a:t>
            </a:r>
            <a:r>
              <a:rPr lang="en-US" sz="2600" dirty="0" err="1"/>
              <a:t>ugurlaryny</a:t>
            </a:r>
            <a:r>
              <a:rPr lang="en-US" sz="2600" dirty="0"/>
              <a:t> </a:t>
            </a:r>
            <a:r>
              <a:rPr lang="en-US" sz="2600" dirty="0" err="1"/>
              <a:t>kesgitlemeginde</a:t>
            </a:r>
            <a:r>
              <a:rPr lang="en-US" sz="2600" dirty="0"/>
              <a:t> </a:t>
            </a:r>
            <a:r>
              <a:rPr lang="en-US" sz="2600" dirty="0" err="1"/>
              <a:t>möhüm</a:t>
            </a:r>
            <a:r>
              <a:rPr lang="en-US" sz="2600" dirty="0"/>
              <a:t> </a:t>
            </a:r>
            <a:r>
              <a:rPr lang="en-US" sz="2600" dirty="0" err="1"/>
              <a:t>şert</a:t>
            </a:r>
            <a:r>
              <a:rPr lang="en-US" sz="2600" dirty="0"/>
              <a:t> </a:t>
            </a:r>
            <a:r>
              <a:rPr lang="en-US" sz="2600" dirty="0" err="1"/>
              <a:t>hasaplanýar</a:t>
            </a:r>
            <a:r>
              <a:rPr lang="en-US" sz="2600" dirty="0"/>
              <a:t>. </a:t>
            </a:r>
            <a:r>
              <a:rPr lang="en-US" sz="2600" dirty="0" err="1"/>
              <a:t>Bedeni</a:t>
            </a:r>
            <a:r>
              <a:rPr lang="en-US" sz="2600" dirty="0"/>
              <a:t> </a:t>
            </a:r>
            <a:r>
              <a:rPr lang="en-US" sz="2600" dirty="0" err="1"/>
              <a:t>ýeke</a:t>
            </a:r>
            <a:r>
              <a:rPr lang="en-US" sz="2600" dirty="0"/>
              <a:t> </a:t>
            </a:r>
            <a:r>
              <a:rPr lang="en-US" sz="2600" dirty="0" err="1"/>
              <a:t>öýjükden</a:t>
            </a:r>
            <a:r>
              <a:rPr lang="en-US" sz="2600" dirty="0"/>
              <a:t> </a:t>
            </a:r>
            <a:r>
              <a:rPr lang="en-US" sz="2600" dirty="0" err="1"/>
              <a:t>ybarat</a:t>
            </a:r>
            <a:r>
              <a:rPr lang="en-US" sz="2600" dirty="0"/>
              <a:t> </a:t>
            </a:r>
            <a:r>
              <a:rPr lang="en-US" sz="2600" dirty="0" err="1"/>
              <a:t>bolan</a:t>
            </a:r>
            <a:r>
              <a:rPr lang="en-US" sz="2600" dirty="0"/>
              <a:t> </a:t>
            </a:r>
            <a:r>
              <a:rPr lang="en-US" sz="2600" dirty="0" err="1"/>
              <a:t>ýönekeýje</a:t>
            </a:r>
            <a:r>
              <a:rPr lang="en-US" sz="2600" dirty="0"/>
              <a:t> </a:t>
            </a:r>
            <a:r>
              <a:rPr lang="en-US" sz="2600" dirty="0" err="1"/>
              <a:t>jandarlarda</a:t>
            </a:r>
            <a:r>
              <a:rPr lang="en-US" sz="2600" dirty="0"/>
              <a:t> (</a:t>
            </a:r>
            <a:r>
              <a:rPr lang="en-US" sz="2600" dirty="0" err="1"/>
              <a:t>amýobada</a:t>
            </a:r>
            <a:r>
              <a:rPr lang="en-US" sz="2600" dirty="0"/>
              <a:t>, </a:t>
            </a:r>
            <a:r>
              <a:rPr lang="en-US" sz="2600" dirty="0" err="1"/>
              <a:t>köwüşjik</a:t>
            </a:r>
            <a:r>
              <a:rPr lang="en-US" sz="2600" dirty="0"/>
              <a:t> </a:t>
            </a:r>
            <a:r>
              <a:rPr lang="en-US" sz="2600" dirty="0" err="1"/>
              <a:t>şekilli</a:t>
            </a:r>
            <a:r>
              <a:rPr lang="en-US" sz="2600" dirty="0"/>
              <a:t> </a:t>
            </a:r>
            <a:r>
              <a:rPr lang="en-US" sz="2600" dirty="0" err="1"/>
              <a:t>infuzoriýada</a:t>
            </a:r>
            <a:r>
              <a:rPr lang="en-US" sz="2600" dirty="0"/>
              <a:t>, </a:t>
            </a:r>
            <a:r>
              <a:rPr lang="en-US" sz="2600" dirty="0" err="1"/>
              <a:t>ýaşyl</a:t>
            </a:r>
            <a:r>
              <a:rPr lang="en-US" sz="2600" dirty="0"/>
              <a:t> </a:t>
            </a:r>
            <a:r>
              <a:rPr lang="en-US" sz="2600" dirty="0" err="1"/>
              <a:t>ewglenada</a:t>
            </a:r>
            <a:r>
              <a:rPr lang="en-US" sz="2600" dirty="0"/>
              <a:t>) </a:t>
            </a:r>
            <a:r>
              <a:rPr lang="en-US" sz="2600" dirty="0" err="1"/>
              <a:t>eýýäm</a:t>
            </a:r>
            <a:r>
              <a:rPr lang="en-US" sz="2600" dirty="0"/>
              <a:t> </a:t>
            </a:r>
            <a:r>
              <a:rPr lang="en-US" sz="2600" dirty="0" err="1"/>
              <a:t>ýagtylygy</a:t>
            </a:r>
            <a:r>
              <a:rPr lang="en-US" sz="2600" dirty="0"/>
              <a:t> </a:t>
            </a:r>
            <a:r>
              <a:rPr lang="en-US" sz="2600" dirty="0" err="1"/>
              <a:t>duýujy</a:t>
            </a:r>
            <a:r>
              <a:rPr lang="en-US" sz="2600" dirty="0"/>
              <a:t> </a:t>
            </a:r>
            <a:r>
              <a:rPr lang="en-US" sz="2600" dirty="0" err="1"/>
              <a:t>ýörite</a:t>
            </a:r>
            <a:r>
              <a:rPr lang="en-US" sz="2600" dirty="0"/>
              <a:t> </a:t>
            </a:r>
            <a:r>
              <a:rPr lang="en-US" sz="2600" dirty="0" err="1"/>
              <a:t>gurluşlar</a:t>
            </a:r>
            <a:r>
              <a:rPr lang="en-US" sz="2600" dirty="0"/>
              <a:t> – </a:t>
            </a:r>
            <a:r>
              <a:rPr lang="en-US" sz="2600" dirty="0" err="1"/>
              <a:t>organellalar</a:t>
            </a:r>
            <a:r>
              <a:rPr lang="en-US" sz="2600" dirty="0"/>
              <a:t> </a:t>
            </a:r>
            <a:r>
              <a:rPr lang="en-US" sz="2600" dirty="0" err="1"/>
              <a:t>ýüze</a:t>
            </a:r>
            <a:r>
              <a:rPr lang="en-US" sz="2600" dirty="0"/>
              <a:t> </a:t>
            </a:r>
            <a:r>
              <a:rPr lang="en-US" sz="2600" dirty="0" err="1"/>
              <a:t>çykyp</a:t>
            </a:r>
            <a:r>
              <a:rPr lang="en-US" sz="2600" dirty="0"/>
              <a:t> </a:t>
            </a:r>
            <a:r>
              <a:rPr lang="en-US" sz="2600" dirty="0" err="1"/>
              <a:t>başlaýar</a:t>
            </a:r>
            <a:r>
              <a:rPr lang="en-US" sz="2600" dirty="0"/>
              <a:t>. </a:t>
            </a:r>
            <a:r>
              <a:rPr lang="en-US" sz="2600" dirty="0" err="1"/>
              <a:t>Ýaşyl</a:t>
            </a:r>
            <a:r>
              <a:rPr lang="en-US" sz="2600" dirty="0"/>
              <a:t> </a:t>
            </a:r>
            <a:r>
              <a:rPr lang="en-US" sz="2600" dirty="0" err="1"/>
              <a:t>ewglena</a:t>
            </a:r>
            <a:r>
              <a:rPr lang="en-US" sz="2600" dirty="0"/>
              <a:t> </a:t>
            </a:r>
            <a:r>
              <a:rPr lang="en-US" sz="2600" dirty="0" err="1"/>
              <a:t>ýagtylygy</a:t>
            </a:r>
            <a:r>
              <a:rPr lang="en-US" sz="2600" dirty="0"/>
              <a:t> </a:t>
            </a:r>
            <a:r>
              <a:rPr lang="en-US" sz="2600" dirty="0" err="1"/>
              <a:t>duýujy</a:t>
            </a:r>
            <a:r>
              <a:rPr lang="en-US" sz="2600" dirty="0"/>
              <a:t> ―</a:t>
            </a:r>
            <a:r>
              <a:rPr lang="en-US" sz="2600" dirty="0" err="1"/>
              <a:t>gözjagazynyň</a:t>
            </a:r>
            <a:r>
              <a:rPr lang="en-US" sz="2600" dirty="0"/>
              <a:t>‖ </a:t>
            </a:r>
            <a:r>
              <a:rPr lang="en-US" sz="2600" dirty="0" err="1"/>
              <a:t>kömegi</a:t>
            </a:r>
            <a:r>
              <a:rPr lang="en-US" sz="2600" dirty="0"/>
              <a:t> </a:t>
            </a:r>
            <a:r>
              <a:rPr lang="en-US" sz="2600" dirty="0" err="1"/>
              <a:t>bilen</a:t>
            </a:r>
            <a:r>
              <a:rPr lang="en-US" sz="2600" dirty="0"/>
              <a:t> </a:t>
            </a:r>
            <a:r>
              <a:rPr lang="en-US" sz="2600" dirty="0" err="1"/>
              <a:t>daşky</a:t>
            </a:r>
            <a:r>
              <a:rPr lang="en-US" sz="2600" dirty="0"/>
              <a:t> </a:t>
            </a:r>
            <a:r>
              <a:rPr lang="en-US" sz="2600" dirty="0" err="1"/>
              <a:t>gurşawyň</a:t>
            </a:r>
            <a:r>
              <a:rPr lang="en-US" sz="2600" dirty="0"/>
              <a:t> </a:t>
            </a:r>
            <a:r>
              <a:rPr lang="en-US" sz="2600" dirty="0" err="1"/>
              <a:t>ýagtylanyş</a:t>
            </a:r>
            <a:r>
              <a:rPr lang="en-US" sz="2600" dirty="0"/>
              <a:t> </a:t>
            </a:r>
            <a:r>
              <a:rPr lang="en-US" sz="2600" dirty="0" err="1"/>
              <a:t>derejesini</a:t>
            </a:r>
            <a:r>
              <a:rPr lang="en-US" sz="2600" dirty="0"/>
              <a:t> </a:t>
            </a:r>
            <a:r>
              <a:rPr lang="en-US" sz="2600" dirty="0" err="1"/>
              <a:t>duýup</a:t>
            </a:r>
            <a:r>
              <a:rPr lang="en-US" sz="2600" dirty="0"/>
              <a:t> </a:t>
            </a:r>
            <a:r>
              <a:rPr lang="en-US" sz="2600" dirty="0" err="1"/>
              <a:t>bilýär</a:t>
            </a:r>
            <a:r>
              <a:rPr lang="en-US" sz="2600" dirty="0"/>
              <a:t>. </a:t>
            </a:r>
            <a:r>
              <a:rPr lang="en-US" sz="2600" dirty="0" err="1"/>
              <a:t>Boşiçegeýalylardan</a:t>
            </a:r>
            <a:r>
              <a:rPr lang="en-US" sz="2600" dirty="0"/>
              <a:t> </a:t>
            </a:r>
            <a:r>
              <a:rPr lang="en-US" sz="2600" dirty="0" err="1"/>
              <a:t>başlap</a:t>
            </a:r>
            <a:r>
              <a:rPr lang="en-US" sz="2600" dirty="0"/>
              <a:t> </a:t>
            </a:r>
            <a:r>
              <a:rPr lang="en-US" sz="2600" dirty="0" err="1"/>
              <a:t>ähli</a:t>
            </a:r>
            <a:r>
              <a:rPr lang="en-US" sz="2600" dirty="0"/>
              <a:t> </a:t>
            </a:r>
            <a:r>
              <a:rPr lang="en-US" sz="2600" dirty="0" err="1"/>
              <a:t>haýwanlarda</a:t>
            </a:r>
            <a:r>
              <a:rPr lang="en-US" sz="2600" dirty="0"/>
              <a:t> </a:t>
            </a:r>
            <a:r>
              <a:rPr lang="en-US" sz="2600" dirty="0" err="1"/>
              <a:t>ýagtylygy</a:t>
            </a:r>
            <a:r>
              <a:rPr lang="en-US" sz="2600" dirty="0"/>
              <a:t> </a:t>
            </a:r>
            <a:r>
              <a:rPr lang="en-US" sz="2600" dirty="0" err="1"/>
              <a:t>duýujy</a:t>
            </a:r>
            <a:r>
              <a:rPr lang="en-US" sz="2600" dirty="0"/>
              <a:t> </a:t>
            </a:r>
            <a:r>
              <a:rPr lang="en-US" sz="2600" dirty="0" err="1"/>
              <a:t>çylşyrymly</a:t>
            </a:r>
            <a:r>
              <a:rPr lang="en-US" sz="2600" dirty="0"/>
              <a:t> organ – </a:t>
            </a:r>
            <a:r>
              <a:rPr lang="en-US" sz="2600" dirty="0" err="1"/>
              <a:t>göz</a:t>
            </a:r>
            <a:r>
              <a:rPr lang="en-US" sz="2600" dirty="0"/>
              <a:t> </a:t>
            </a:r>
            <a:r>
              <a:rPr lang="en-US" sz="2600" dirty="0" err="1"/>
              <a:t>peýda</a:t>
            </a:r>
            <a:r>
              <a:rPr lang="en-US" sz="2600" dirty="0"/>
              <a:t> </a:t>
            </a:r>
            <a:r>
              <a:rPr lang="en-US" sz="2600" dirty="0" err="1"/>
              <a:t>bolup</a:t>
            </a:r>
            <a:r>
              <a:rPr lang="en-US" sz="2600" dirty="0"/>
              <a:t> </a:t>
            </a:r>
            <a:r>
              <a:rPr lang="en-US" sz="2600" dirty="0" err="1"/>
              <a:t>başlaýar</a:t>
            </a:r>
            <a:r>
              <a:rPr lang="en-US" sz="2600" dirty="0"/>
              <a:t>. </a:t>
            </a:r>
            <a:r>
              <a:rPr lang="en-US" sz="2600" dirty="0" err="1"/>
              <a:t>Guşlaryň</a:t>
            </a:r>
            <a:r>
              <a:rPr lang="en-US" sz="2600" dirty="0"/>
              <a:t> </a:t>
            </a:r>
            <a:r>
              <a:rPr lang="en-US" sz="2600" dirty="0" err="1"/>
              <a:t>köp</a:t>
            </a:r>
            <a:r>
              <a:rPr lang="en-US" sz="2600" dirty="0"/>
              <a:t> </a:t>
            </a:r>
            <a:r>
              <a:rPr lang="en-US" sz="2600" dirty="0" err="1"/>
              <a:t>görnüşleri</a:t>
            </a:r>
            <a:r>
              <a:rPr lang="en-US" sz="2600" dirty="0"/>
              <a:t> </a:t>
            </a:r>
            <a:r>
              <a:rPr lang="en-US" sz="2600" dirty="0" err="1"/>
              <a:t>pasyllaýyn</a:t>
            </a:r>
            <a:r>
              <a:rPr lang="en-US" sz="2600" dirty="0"/>
              <a:t> </a:t>
            </a:r>
            <a:r>
              <a:rPr lang="en-US" sz="2600" dirty="0" err="1"/>
              <a:t>göçýän</a:t>
            </a:r>
            <a:r>
              <a:rPr lang="en-US" sz="2600" dirty="0"/>
              <a:t> (</a:t>
            </a:r>
            <a:r>
              <a:rPr lang="en-US" sz="2600" dirty="0" err="1"/>
              <a:t>migrasiýa</a:t>
            </a:r>
            <a:r>
              <a:rPr lang="en-US" sz="2600" dirty="0"/>
              <a:t>) </a:t>
            </a:r>
            <a:r>
              <a:rPr lang="en-US" sz="2600" dirty="0" err="1"/>
              <a:t>wagtlarynda</a:t>
            </a:r>
            <a:r>
              <a:rPr lang="en-US" sz="2600" dirty="0"/>
              <a:t> </a:t>
            </a:r>
            <a:r>
              <a:rPr lang="en-US" sz="2600" dirty="0" err="1"/>
              <a:t>gözleriniň</a:t>
            </a:r>
            <a:r>
              <a:rPr lang="en-US" sz="2600" dirty="0"/>
              <a:t> </a:t>
            </a:r>
            <a:r>
              <a:rPr lang="en-US" sz="2600" dirty="0" err="1"/>
              <a:t>kömegi</a:t>
            </a:r>
            <a:r>
              <a:rPr lang="en-US" sz="2600" dirty="0"/>
              <a:t> </a:t>
            </a:r>
            <a:r>
              <a:rPr lang="en-US" sz="2600" dirty="0" err="1"/>
              <a:t>bilen</a:t>
            </a:r>
            <a:r>
              <a:rPr lang="en-US" sz="2600" dirty="0"/>
              <a:t> </a:t>
            </a:r>
            <a:r>
              <a:rPr lang="en-US" sz="2600" dirty="0" err="1"/>
              <a:t>Gün</a:t>
            </a:r>
            <a:r>
              <a:rPr lang="en-US" sz="2600" dirty="0"/>
              <a:t> we </a:t>
            </a:r>
            <a:r>
              <a:rPr lang="en-US" sz="2600" dirty="0" err="1"/>
              <a:t>ýyldyzlar</a:t>
            </a:r>
            <a:r>
              <a:rPr lang="en-US" sz="2600" dirty="0"/>
              <a:t> </a:t>
            </a:r>
            <a:r>
              <a:rPr lang="en-US" sz="2600" dirty="0" err="1"/>
              <a:t>boýunça</a:t>
            </a:r>
            <a:r>
              <a:rPr lang="en-US" sz="2600" dirty="0"/>
              <a:t> </a:t>
            </a:r>
            <a:r>
              <a:rPr lang="en-US" sz="2600" dirty="0" err="1"/>
              <a:t>ugur</a:t>
            </a:r>
            <a:r>
              <a:rPr lang="en-US" sz="2600" dirty="0"/>
              <a:t> </a:t>
            </a:r>
            <a:r>
              <a:rPr lang="en-US" sz="2600" dirty="0" err="1"/>
              <a:t>alýarlar</a:t>
            </a:r>
            <a:r>
              <a:rPr lang="en-US" sz="2600" dirty="0"/>
              <a:t>. Bal </a:t>
            </a:r>
            <a:r>
              <a:rPr lang="en-US" sz="2600" dirty="0" err="1"/>
              <a:t>arylary</a:t>
            </a:r>
            <a:r>
              <a:rPr lang="en-US" sz="2600" dirty="0"/>
              <a:t> hem </a:t>
            </a:r>
            <a:r>
              <a:rPr lang="en-US" sz="2600" dirty="0" err="1"/>
              <a:t>şeýle</a:t>
            </a:r>
            <a:r>
              <a:rPr lang="en-US" sz="2600" dirty="0"/>
              <a:t> </a:t>
            </a:r>
            <a:r>
              <a:rPr lang="en-US" sz="2600" dirty="0" err="1"/>
              <a:t>ukyba</a:t>
            </a:r>
            <a:r>
              <a:rPr lang="en-US" sz="2600" dirty="0"/>
              <a:t> </a:t>
            </a:r>
            <a:r>
              <a:rPr lang="en-US" sz="2600" dirty="0" err="1"/>
              <a:t>eýedirler</a:t>
            </a:r>
            <a:r>
              <a:rPr lang="en-US" sz="2600" dirty="0"/>
              <a:t>. </a:t>
            </a:r>
            <a:r>
              <a:rPr lang="en-US" sz="2600" dirty="0" err="1"/>
              <a:t>Şeýlelikde</a:t>
            </a:r>
            <a:r>
              <a:rPr lang="en-US" sz="2600" dirty="0"/>
              <a:t>, </a:t>
            </a:r>
            <a:r>
              <a:rPr lang="en-US" sz="2600" dirty="0" err="1"/>
              <a:t>ýagtylyk</a:t>
            </a:r>
            <a:r>
              <a:rPr lang="en-US" sz="2600" dirty="0"/>
              <a:t> </a:t>
            </a:r>
            <a:r>
              <a:rPr lang="en-US" sz="2600" dirty="0" err="1"/>
              <a:t>ösümlikleriň</a:t>
            </a:r>
            <a:r>
              <a:rPr lang="en-US" sz="2600" dirty="0"/>
              <a:t> </a:t>
            </a:r>
            <a:r>
              <a:rPr lang="en-US" sz="2600" dirty="0" err="1"/>
              <a:t>fotosintez</a:t>
            </a:r>
            <a:r>
              <a:rPr lang="en-US" sz="2600" dirty="0"/>
              <a:t> </a:t>
            </a:r>
            <a:r>
              <a:rPr lang="en-US" sz="2600" dirty="0" err="1"/>
              <a:t>hadysalaryny</a:t>
            </a:r>
            <a:r>
              <a:rPr lang="en-US" sz="2600" dirty="0"/>
              <a:t> </a:t>
            </a:r>
            <a:r>
              <a:rPr lang="en-US" sz="2600" dirty="0" err="1"/>
              <a:t>geçirmegi</a:t>
            </a:r>
            <a:r>
              <a:rPr lang="en-US" sz="2600" dirty="0"/>
              <a:t> </a:t>
            </a:r>
            <a:r>
              <a:rPr lang="en-US" sz="2600" dirty="0" err="1"/>
              <a:t>üçin</a:t>
            </a:r>
            <a:r>
              <a:rPr lang="en-US" sz="2600" dirty="0"/>
              <a:t> </a:t>
            </a:r>
            <a:r>
              <a:rPr lang="en-US" sz="2600" dirty="0" err="1"/>
              <a:t>möhümdir</a:t>
            </a:r>
            <a:r>
              <a:rPr lang="en-US" sz="2600" dirty="0"/>
              <a:t>. </a:t>
            </a:r>
            <a:r>
              <a:rPr lang="en-US" sz="2600" dirty="0" err="1"/>
              <a:t>Haýwanlar</a:t>
            </a:r>
            <a:r>
              <a:rPr lang="en-US" sz="2600" dirty="0"/>
              <a:t> </a:t>
            </a:r>
            <a:r>
              <a:rPr lang="en-US" sz="2600" dirty="0" err="1"/>
              <a:t>üçin</a:t>
            </a:r>
            <a:r>
              <a:rPr lang="en-US" sz="2600" dirty="0"/>
              <a:t> </a:t>
            </a:r>
            <a:r>
              <a:rPr lang="en-US" sz="2600" dirty="0" err="1"/>
              <a:t>bolsa</a:t>
            </a:r>
            <a:r>
              <a:rPr lang="en-US" sz="2600" dirty="0"/>
              <a:t> </a:t>
            </a:r>
            <a:r>
              <a:rPr lang="en-US" sz="2600" dirty="0" err="1"/>
              <a:t>onuň</a:t>
            </a:r>
            <a:r>
              <a:rPr lang="en-US" sz="2600" dirty="0"/>
              <a:t>, </a:t>
            </a:r>
            <a:r>
              <a:rPr lang="en-US" sz="2600" dirty="0" err="1"/>
              <a:t>esasan</a:t>
            </a:r>
            <a:r>
              <a:rPr lang="en-US" sz="2600" dirty="0"/>
              <a:t>, </a:t>
            </a:r>
            <a:r>
              <a:rPr lang="en-US" sz="2600" dirty="0" err="1"/>
              <a:t>giňişlikde</a:t>
            </a:r>
            <a:r>
              <a:rPr lang="en-US" sz="2600" dirty="0"/>
              <a:t> </a:t>
            </a:r>
            <a:r>
              <a:rPr lang="en-US" sz="2600" dirty="0" err="1"/>
              <a:t>ugrukmak</a:t>
            </a:r>
            <a:r>
              <a:rPr lang="en-US" sz="2600" dirty="0"/>
              <a:t> </a:t>
            </a:r>
            <a:r>
              <a:rPr lang="en-US" sz="2600" dirty="0" err="1"/>
              <a:t>üçin</a:t>
            </a:r>
            <a:r>
              <a:rPr lang="en-US" sz="2600" dirty="0"/>
              <a:t> </a:t>
            </a:r>
            <a:r>
              <a:rPr lang="en-US" sz="2600" dirty="0" err="1"/>
              <a:t>habar</a:t>
            </a:r>
            <a:r>
              <a:rPr lang="en-US" sz="2600" dirty="0"/>
              <a:t> </a:t>
            </a:r>
            <a:r>
              <a:rPr lang="en-US" sz="2600" dirty="0" err="1"/>
              <a:t>berijilik</a:t>
            </a:r>
            <a:r>
              <a:rPr lang="en-US" sz="2600" dirty="0"/>
              <a:t> </a:t>
            </a:r>
            <a:r>
              <a:rPr lang="en-US" sz="2600" dirty="0" err="1"/>
              <a:t>ähmiýeti</a:t>
            </a:r>
            <a:r>
              <a:rPr lang="en-US" sz="2600" dirty="0"/>
              <a:t> </a:t>
            </a:r>
            <a:r>
              <a:rPr lang="en-US" sz="2600" dirty="0" err="1"/>
              <a:t>bardyr</a:t>
            </a:r>
            <a:r>
              <a:rPr lang="en-US" sz="2600" dirty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981745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681888"/>
            <a:ext cx="1097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2. </a:t>
            </a:r>
            <a:r>
              <a:rPr lang="en-US" sz="2800" dirty="0" err="1"/>
              <a:t>Temperaturanyň</a:t>
            </a:r>
            <a:r>
              <a:rPr lang="en-US" sz="2800" dirty="0"/>
              <a:t> </a:t>
            </a:r>
            <a:r>
              <a:rPr lang="en-US" sz="2800" dirty="0" err="1"/>
              <a:t>janly</a:t>
            </a:r>
            <a:r>
              <a:rPr lang="en-US" sz="2800" dirty="0"/>
              <a:t> </a:t>
            </a:r>
            <a:r>
              <a:rPr lang="en-US" sz="2800" dirty="0" err="1"/>
              <a:t>organizmlere</a:t>
            </a:r>
            <a:r>
              <a:rPr lang="en-US" sz="2800" dirty="0"/>
              <a:t> </a:t>
            </a:r>
            <a:r>
              <a:rPr lang="en-US" sz="2800" dirty="0" err="1"/>
              <a:t>täsiri</a:t>
            </a:r>
            <a:r>
              <a:rPr lang="en-US" sz="2800" dirty="0"/>
              <a:t> </a:t>
            </a:r>
            <a:r>
              <a:rPr lang="en-US" sz="2800" dirty="0" err="1"/>
              <a:t>Ýer</a:t>
            </a:r>
            <a:r>
              <a:rPr lang="en-US" sz="2800" dirty="0"/>
              <a:t> </a:t>
            </a:r>
            <a:r>
              <a:rPr lang="en-US" sz="2800" dirty="0" err="1"/>
              <a:t>togalagy</a:t>
            </a:r>
            <a:r>
              <a:rPr lang="en-US" sz="2800" dirty="0"/>
              <a:t> </a:t>
            </a:r>
            <a:r>
              <a:rPr lang="en-US" sz="2800" dirty="0" err="1"/>
              <a:t>boýunça</a:t>
            </a:r>
            <a:r>
              <a:rPr lang="en-US" sz="2800" dirty="0"/>
              <a:t> </a:t>
            </a:r>
            <a:r>
              <a:rPr lang="en-US" sz="2800" dirty="0" err="1"/>
              <a:t>organizmleriň</a:t>
            </a:r>
            <a:r>
              <a:rPr lang="en-US" sz="2800" dirty="0"/>
              <a:t> </a:t>
            </a:r>
            <a:r>
              <a:rPr lang="en-US" sz="2800" dirty="0" err="1"/>
              <a:t>ýaşaýşyny</a:t>
            </a:r>
            <a:r>
              <a:rPr lang="en-US" sz="2800" dirty="0"/>
              <a:t>, </a:t>
            </a:r>
            <a:r>
              <a:rPr lang="en-US" sz="2800" dirty="0" err="1"/>
              <a:t>ösüşini</a:t>
            </a:r>
            <a:r>
              <a:rPr lang="en-US" sz="2800" dirty="0"/>
              <a:t> we </a:t>
            </a:r>
            <a:r>
              <a:rPr lang="en-US" sz="2800" dirty="0" err="1"/>
              <a:t>ýaýraýşyny</a:t>
            </a:r>
            <a:r>
              <a:rPr lang="en-US" sz="2800" dirty="0"/>
              <a:t> </a:t>
            </a:r>
            <a:r>
              <a:rPr lang="en-US" sz="2800" dirty="0" err="1"/>
              <a:t>kesgitleýän</a:t>
            </a:r>
            <a:r>
              <a:rPr lang="en-US" sz="2800" dirty="0"/>
              <a:t> </a:t>
            </a:r>
            <a:r>
              <a:rPr lang="en-US" sz="2800" dirty="0" err="1"/>
              <a:t>esasy</a:t>
            </a:r>
            <a:r>
              <a:rPr lang="en-US" sz="2800" dirty="0"/>
              <a:t> </a:t>
            </a:r>
            <a:r>
              <a:rPr lang="en-US" sz="2800" dirty="0" err="1"/>
              <a:t>ekologik</a:t>
            </a:r>
            <a:r>
              <a:rPr lang="en-US" sz="2800" dirty="0"/>
              <a:t> </a:t>
            </a:r>
            <a:r>
              <a:rPr lang="en-US" sz="2800" dirty="0" err="1"/>
              <a:t>faktorlaryň</a:t>
            </a:r>
            <a:r>
              <a:rPr lang="en-US" sz="2800" dirty="0"/>
              <a:t> </a:t>
            </a:r>
            <a:r>
              <a:rPr lang="en-US" sz="2800" dirty="0" err="1"/>
              <a:t>biri</a:t>
            </a:r>
            <a:r>
              <a:rPr lang="en-US" sz="2800" dirty="0"/>
              <a:t> hem </a:t>
            </a:r>
            <a:r>
              <a:rPr lang="en-US" sz="2800" dirty="0" err="1"/>
              <a:t>temperaturadyr</a:t>
            </a:r>
            <a:r>
              <a:rPr lang="en-US" sz="2800" dirty="0"/>
              <a:t>. </a:t>
            </a:r>
            <a:r>
              <a:rPr lang="en-US" sz="2800" dirty="0" err="1"/>
              <a:t>Tropik</a:t>
            </a:r>
            <a:r>
              <a:rPr lang="en-US" sz="2800" dirty="0"/>
              <a:t> </a:t>
            </a:r>
            <a:r>
              <a:rPr lang="en-US" sz="2800" dirty="0" err="1"/>
              <a:t>zolaklarda</a:t>
            </a:r>
            <a:r>
              <a:rPr lang="en-US" sz="2800" dirty="0"/>
              <a:t> </a:t>
            </a:r>
            <a:r>
              <a:rPr lang="en-US" sz="2800" dirty="0" err="1"/>
              <a:t>ýylylygyň</a:t>
            </a:r>
            <a:r>
              <a:rPr lang="en-US" sz="2800" dirty="0"/>
              <a:t> </a:t>
            </a:r>
            <a:r>
              <a:rPr lang="en-US" sz="2800" dirty="0" err="1"/>
              <a:t>mukdary</a:t>
            </a:r>
            <a:r>
              <a:rPr lang="en-US" sz="2800" dirty="0"/>
              <a:t> </a:t>
            </a:r>
            <a:r>
              <a:rPr lang="en-US" sz="2800" dirty="0" err="1"/>
              <a:t>tutuş</a:t>
            </a:r>
            <a:r>
              <a:rPr lang="en-US" sz="2800" dirty="0"/>
              <a:t> </a:t>
            </a:r>
            <a:r>
              <a:rPr lang="en-US" sz="2800" dirty="0" err="1"/>
              <a:t>ýylyň</a:t>
            </a:r>
            <a:r>
              <a:rPr lang="en-US" sz="2800" dirty="0"/>
              <a:t> </a:t>
            </a:r>
            <a:r>
              <a:rPr lang="en-US" sz="2800" dirty="0" err="1"/>
              <a:t>dowamynda</a:t>
            </a:r>
            <a:r>
              <a:rPr lang="en-US" sz="2800" dirty="0"/>
              <a:t> </a:t>
            </a:r>
            <a:r>
              <a:rPr lang="en-US" sz="2800" dirty="0" err="1"/>
              <a:t>beýleki</a:t>
            </a:r>
            <a:r>
              <a:rPr lang="en-US" sz="2800" dirty="0"/>
              <a:t> </a:t>
            </a:r>
            <a:r>
              <a:rPr lang="en-US" sz="2800" dirty="0" err="1"/>
              <a:t>zolaklardaky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 </a:t>
            </a:r>
            <a:r>
              <a:rPr lang="en-US" sz="2800" dirty="0" err="1"/>
              <a:t>deňeşdirilende</a:t>
            </a:r>
            <a:r>
              <a:rPr lang="en-US" sz="2800" dirty="0"/>
              <a:t> </a:t>
            </a:r>
            <a:r>
              <a:rPr lang="en-US" sz="2800" dirty="0" err="1"/>
              <a:t>birmeňzeşräk</a:t>
            </a:r>
            <a:r>
              <a:rPr lang="en-US" sz="2800" dirty="0"/>
              <a:t> </a:t>
            </a:r>
            <a:r>
              <a:rPr lang="en-US" sz="2800" dirty="0" err="1"/>
              <a:t>bolýar</a:t>
            </a:r>
            <a:r>
              <a:rPr lang="en-US" sz="2800" dirty="0"/>
              <a:t>. </a:t>
            </a:r>
            <a:r>
              <a:rPr lang="en-US" sz="2800" dirty="0" err="1"/>
              <a:t>Ekwatordan</a:t>
            </a:r>
            <a:r>
              <a:rPr lang="en-US" sz="2800" dirty="0"/>
              <a:t> </a:t>
            </a:r>
            <a:r>
              <a:rPr lang="en-US" sz="2800" dirty="0" err="1"/>
              <a:t>demirgazyga</a:t>
            </a:r>
            <a:r>
              <a:rPr lang="en-US" sz="2800" dirty="0"/>
              <a:t> we </a:t>
            </a:r>
            <a:r>
              <a:rPr lang="en-US" sz="2800" dirty="0" err="1"/>
              <a:t>günorta</a:t>
            </a:r>
            <a:r>
              <a:rPr lang="en-US" sz="2800" dirty="0"/>
              <a:t> </a:t>
            </a:r>
            <a:r>
              <a:rPr lang="en-US" sz="2800" dirty="0" err="1"/>
              <a:t>tarap</a:t>
            </a:r>
            <a:r>
              <a:rPr lang="en-US" sz="2800" dirty="0"/>
              <a:t> </a:t>
            </a:r>
            <a:r>
              <a:rPr lang="en-US" sz="2800" dirty="0" err="1"/>
              <a:t>daşlaşdygyça</a:t>
            </a:r>
            <a:r>
              <a:rPr lang="en-US" sz="2800" dirty="0"/>
              <a:t> </a:t>
            </a:r>
            <a:r>
              <a:rPr lang="en-US" sz="2800" dirty="0" err="1"/>
              <a:t>pasyllar</a:t>
            </a:r>
            <a:r>
              <a:rPr lang="en-US" sz="2800" dirty="0"/>
              <a:t> we </a:t>
            </a:r>
            <a:r>
              <a:rPr lang="en-US" sz="2800" dirty="0" err="1"/>
              <a:t>gije</a:t>
            </a:r>
            <a:r>
              <a:rPr lang="en-US" sz="2800" dirty="0"/>
              <a:t> – </a:t>
            </a:r>
            <a:r>
              <a:rPr lang="en-US" sz="2800" dirty="0" err="1"/>
              <a:t>gündiz</a:t>
            </a:r>
            <a:r>
              <a:rPr lang="en-US" sz="2800" dirty="0"/>
              <a:t> </a:t>
            </a:r>
            <a:r>
              <a:rPr lang="en-US" sz="2800" dirty="0" err="1"/>
              <a:t>boýunça</a:t>
            </a:r>
            <a:r>
              <a:rPr lang="en-US" sz="2800" dirty="0"/>
              <a:t> </a:t>
            </a:r>
            <a:r>
              <a:rPr lang="en-US" sz="2800" dirty="0" err="1"/>
              <a:t>temperaturanyň</a:t>
            </a:r>
            <a:r>
              <a:rPr lang="en-US" sz="2800" dirty="0"/>
              <a:t> </a:t>
            </a:r>
            <a:r>
              <a:rPr lang="en-US" sz="2800" dirty="0" err="1"/>
              <a:t>üýtgemekligi</a:t>
            </a:r>
            <a:r>
              <a:rPr lang="en-US" sz="2800" dirty="0"/>
              <a:t> </a:t>
            </a:r>
            <a:r>
              <a:rPr lang="en-US" sz="2800" dirty="0" err="1"/>
              <a:t>ýokarlanýar</a:t>
            </a:r>
            <a:r>
              <a:rPr lang="en-US" sz="2800" dirty="0"/>
              <a:t>. </a:t>
            </a:r>
            <a:r>
              <a:rPr lang="en-US" sz="2800" dirty="0" err="1"/>
              <a:t>Ösümlikleriň</a:t>
            </a:r>
            <a:r>
              <a:rPr lang="en-US" sz="2800" dirty="0"/>
              <a:t> we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şeýle</a:t>
            </a:r>
            <a:r>
              <a:rPr lang="en-US" sz="2800" dirty="0"/>
              <a:t> </a:t>
            </a:r>
            <a:r>
              <a:rPr lang="en-US" sz="2800" dirty="0" err="1"/>
              <a:t>ýagdaýa</a:t>
            </a:r>
            <a:r>
              <a:rPr lang="en-US" sz="2800" dirty="0"/>
              <a:t> </a:t>
            </a:r>
            <a:r>
              <a:rPr lang="en-US" sz="2800" dirty="0" err="1"/>
              <a:t>uýgunlaşmaklygy</a:t>
            </a:r>
            <a:r>
              <a:rPr lang="en-US" sz="2800" dirty="0"/>
              <a:t> </a:t>
            </a:r>
            <a:r>
              <a:rPr lang="en-US" sz="2800" dirty="0" err="1"/>
              <a:t>bilen</a:t>
            </a:r>
            <a:r>
              <a:rPr lang="en-US" sz="2800" dirty="0"/>
              <a:t>, </a:t>
            </a:r>
            <a:r>
              <a:rPr lang="en-US" sz="2800" dirty="0" err="1"/>
              <a:t>olarda</a:t>
            </a:r>
            <a:r>
              <a:rPr lang="en-US" sz="2800" dirty="0"/>
              <a:t> </a:t>
            </a:r>
            <a:r>
              <a:rPr lang="en-US" sz="2800" dirty="0" err="1"/>
              <a:t>dürli</a:t>
            </a:r>
            <a:r>
              <a:rPr lang="en-US" sz="2800" dirty="0"/>
              <a:t> </a:t>
            </a:r>
            <a:r>
              <a:rPr lang="en-US" sz="2800" dirty="0" err="1"/>
              <a:t>döwürlerde</a:t>
            </a:r>
            <a:r>
              <a:rPr lang="en-US" sz="2800" dirty="0"/>
              <a:t> </a:t>
            </a:r>
            <a:r>
              <a:rPr lang="en-US" sz="2800" dirty="0" err="1"/>
              <a:t>ýylylygy</a:t>
            </a:r>
            <a:r>
              <a:rPr lang="en-US" sz="2800" dirty="0"/>
              <a:t> </a:t>
            </a:r>
            <a:r>
              <a:rPr lang="en-US" sz="2800" dirty="0" err="1"/>
              <a:t>dürlüçe</a:t>
            </a:r>
            <a:r>
              <a:rPr lang="en-US" sz="2800" dirty="0"/>
              <a:t> </a:t>
            </a:r>
            <a:r>
              <a:rPr lang="en-US" sz="2800" dirty="0" err="1"/>
              <a:t>talap</a:t>
            </a:r>
            <a:r>
              <a:rPr lang="en-US" sz="2800" dirty="0"/>
              <a:t> </a:t>
            </a:r>
            <a:r>
              <a:rPr lang="en-US" sz="2800" dirty="0" err="1"/>
              <a:t>edijiligi</a:t>
            </a:r>
            <a:r>
              <a:rPr lang="en-US" sz="2800" dirty="0"/>
              <a:t> </a:t>
            </a:r>
            <a:r>
              <a:rPr lang="en-US" sz="2800" dirty="0" err="1"/>
              <a:t>ýüze</a:t>
            </a:r>
            <a:r>
              <a:rPr lang="en-US" sz="2800" dirty="0"/>
              <a:t> </a:t>
            </a:r>
            <a:r>
              <a:rPr lang="en-US" sz="2800" dirty="0" err="1"/>
              <a:t>çykýar</a:t>
            </a:r>
            <a:r>
              <a:rPr lang="en-US" sz="2800" dirty="0"/>
              <a:t>. </a:t>
            </a:r>
            <a:r>
              <a:rPr lang="en-US" sz="2800" dirty="0" err="1"/>
              <a:t>Ösümlikleriň</a:t>
            </a:r>
            <a:r>
              <a:rPr lang="en-US" sz="2800" dirty="0"/>
              <a:t> </a:t>
            </a:r>
            <a:r>
              <a:rPr lang="en-US" sz="2800" dirty="0" err="1"/>
              <a:t>bedeniniň</a:t>
            </a:r>
            <a:r>
              <a:rPr lang="en-US" sz="2800" dirty="0"/>
              <a:t> </a:t>
            </a:r>
            <a:r>
              <a:rPr lang="en-US" sz="2800" dirty="0" err="1"/>
              <a:t>hususy</a:t>
            </a:r>
            <a:r>
              <a:rPr lang="en-US" sz="2800" dirty="0"/>
              <a:t> </a:t>
            </a:r>
            <a:r>
              <a:rPr lang="en-US" sz="2800" dirty="0" err="1"/>
              <a:t>temperaturasy</a:t>
            </a:r>
            <a:r>
              <a:rPr lang="en-US" sz="2800" dirty="0"/>
              <a:t> </a:t>
            </a:r>
            <a:r>
              <a:rPr lang="en-US" sz="2800" dirty="0" err="1"/>
              <a:t>bolmaýar</a:t>
            </a:r>
            <a:r>
              <a:rPr lang="en-US" sz="2800" dirty="0"/>
              <a:t> we </a:t>
            </a:r>
            <a:r>
              <a:rPr lang="en-US" sz="2800" dirty="0" err="1"/>
              <a:t>olar</a:t>
            </a:r>
            <a:r>
              <a:rPr lang="en-US" sz="2800" dirty="0"/>
              <a:t> </a:t>
            </a:r>
            <a:r>
              <a:rPr lang="en-US" sz="2800" dirty="0" err="1"/>
              <a:t>ýylylyga</a:t>
            </a:r>
            <a:r>
              <a:rPr lang="en-US" sz="2800" dirty="0"/>
              <a:t> </a:t>
            </a:r>
            <a:r>
              <a:rPr lang="en-US" sz="2800" dirty="0" err="1"/>
              <a:t>gatnaşygy</a:t>
            </a:r>
            <a:r>
              <a:rPr lang="en-US" sz="2800" dirty="0"/>
              <a:t> </a:t>
            </a:r>
            <a:r>
              <a:rPr lang="en-US" sz="2800" dirty="0" err="1"/>
              <a:t>boýunça</a:t>
            </a:r>
            <a:r>
              <a:rPr lang="en-US" sz="2800" dirty="0"/>
              <a:t> </a:t>
            </a:r>
            <a:r>
              <a:rPr lang="en-US" sz="2800" dirty="0" err="1"/>
              <a:t>kesgitli</a:t>
            </a:r>
            <a:r>
              <a:rPr lang="en-US" sz="2800" dirty="0"/>
              <a:t> </a:t>
            </a:r>
            <a:r>
              <a:rPr lang="en-US" sz="2800" dirty="0" err="1"/>
              <a:t>aýratynlyga</a:t>
            </a:r>
            <a:r>
              <a:rPr lang="en-US" sz="2800" dirty="0"/>
              <a:t> </a:t>
            </a:r>
            <a:r>
              <a:rPr lang="en-US" sz="2800" dirty="0" err="1"/>
              <a:t>eýedirler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1644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657" y="454415"/>
            <a:ext cx="118436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ýylylygy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kadalaşdyryjy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ýörite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gurluşlary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anatomiki-morfologiki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fiziologiki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mehanizmleri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gurluşlar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amatly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temperaturanyň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zyýanly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täsirlerinden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ygtybarly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goramaga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gönükdirlendir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pes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çyglylykly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zolakda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tropik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subtropik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çöllüklerde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morfologik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tipleri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ýapraklarynyň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üst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meýdany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kiçelýär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ýapraklary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düýbünden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bolmaýar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meselem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sazakda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Halohylon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aphyllum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Æöl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ösümlikleriniň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köpüsinde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agymtyl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tüýjagazlar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emele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gelýär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şöh-lesini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yzyna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gaýtarmaga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aşa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gyzmakdan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gorap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saklamaga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ukyplydyrlar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meselem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sözende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-da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çöl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akasiýasynda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Ammodendron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conollyi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ýylylygyň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mukdary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haýwanlaryň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beden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has hem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aýdyň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täsirinin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ýetirýär</a:t>
            </a:r>
            <a:r>
              <a:rPr lang="en-US" sz="28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7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accent1">
                <a:lumMod val="89000"/>
              </a:schemeClr>
            </a:gs>
            <a:gs pos="100000">
              <a:schemeClr val="accent1">
                <a:lumMod val="75000"/>
              </a:schemeClr>
            </a:gs>
            <a:gs pos="100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828" y="317142"/>
            <a:ext cx="115533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Polýuslardan</a:t>
            </a:r>
            <a:r>
              <a:rPr lang="en-US" sz="2800" dirty="0"/>
              <a:t> </a:t>
            </a:r>
            <a:r>
              <a:rPr lang="en-US" sz="2800" dirty="0" err="1"/>
              <a:t>ekwatora</a:t>
            </a:r>
            <a:r>
              <a:rPr lang="en-US" sz="2800" dirty="0"/>
              <a:t> </a:t>
            </a:r>
            <a:r>
              <a:rPr lang="en-US" sz="2800" dirty="0" err="1"/>
              <a:t>tarap</a:t>
            </a:r>
            <a:r>
              <a:rPr lang="en-US" sz="2800" dirty="0"/>
              <a:t> </a:t>
            </a:r>
            <a:r>
              <a:rPr lang="en-US" sz="2800" dirty="0" err="1"/>
              <a:t>aralyk</a:t>
            </a:r>
            <a:r>
              <a:rPr lang="en-US" sz="2800" dirty="0"/>
              <a:t> </a:t>
            </a:r>
            <a:r>
              <a:rPr lang="en-US" sz="2800" dirty="0" err="1"/>
              <a:t>daşlaşdygyça</a:t>
            </a:r>
            <a:r>
              <a:rPr lang="en-US" sz="2800" dirty="0"/>
              <a:t>, </a:t>
            </a:r>
            <a:r>
              <a:rPr lang="en-US" sz="2800" dirty="0" err="1"/>
              <a:t>sistematik</a:t>
            </a:r>
            <a:r>
              <a:rPr lang="en-US" sz="2800" dirty="0"/>
              <a:t> </a:t>
            </a:r>
            <a:r>
              <a:rPr lang="en-US" sz="2800" dirty="0" err="1"/>
              <a:t>taýdan</a:t>
            </a:r>
            <a:r>
              <a:rPr lang="en-US" sz="2800" dirty="0"/>
              <a:t> </a:t>
            </a:r>
            <a:r>
              <a:rPr lang="en-US" sz="2800" dirty="0" err="1"/>
              <a:t>ýakyn</a:t>
            </a:r>
            <a:r>
              <a:rPr lang="en-US" sz="2800" dirty="0"/>
              <a:t> </a:t>
            </a:r>
            <a:r>
              <a:rPr lang="en-US" sz="2800" dirty="0" err="1"/>
              <a:t>bolan</a:t>
            </a:r>
            <a:r>
              <a:rPr lang="en-US" sz="2800" dirty="0"/>
              <a:t> we </a:t>
            </a:r>
            <a:r>
              <a:rPr lang="en-US" sz="2800" dirty="0" err="1"/>
              <a:t>bedenleriniň</a:t>
            </a:r>
            <a:r>
              <a:rPr lang="en-US" sz="2800" dirty="0"/>
              <a:t> </a:t>
            </a:r>
            <a:r>
              <a:rPr lang="en-US" sz="2800" dirty="0" err="1"/>
              <a:t>temperatursy</a:t>
            </a:r>
            <a:r>
              <a:rPr lang="en-US" sz="2800" dirty="0"/>
              <a:t> </a:t>
            </a:r>
            <a:r>
              <a:rPr lang="en-US" sz="2800" dirty="0" err="1"/>
              <a:t>hemişelik</a:t>
            </a:r>
            <a:r>
              <a:rPr lang="en-US" sz="2800" dirty="0"/>
              <a:t> </a:t>
            </a:r>
            <a:r>
              <a:rPr lang="en-US" sz="2800" dirty="0" err="1"/>
              <a:t>bolmadyk</a:t>
            </a:r>
            <a:r>
              <a:rPr lang="en-US" sz="2800" dirty="0"/>
              <a:t>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göwresiniň</a:t>
            </a:r>
            <a:r>
              <a:rPr lang="en-US" sz="2800" dirty="0"/>
              <a:t> </a:t>
            </a:r>
            <a:r>
              <a:rPr lang="en-US" sz="2800" dirty="0" err="1"/>
              <a:t>ululygy</a:t>
            </a:r>
            <a:r>
              <a:rPr lang="en-US" sz="2800" dirty="0"/>
              <a:t> </a:t>
            </a:r>
            <a:r>
              <a:rPr lang="en-US" sz="2800" dirty="0" err="1"/>
              <a:t>artýar</a:t>
            </a:r>
            <a:r>
              <a:rPr lang="en-US" sz="2800" dirty="0"/>
              <a:t>. </a:t>
            </a:r>
            <a:r>
              <a:rPr lang="en-US" sz="2800" dirty="0" err="1"/>
              <a:t>Emme</a:t>
            </a:r>
            <a:r>
              <a:rPr lang="en-US" sz="2800" dirty="0"/>
              <a:t> </a:t>
            </a:r>
            <a:r>
              <a:rPr lang="en-US" sz="2800" dirty="0" err="1"/>
              <a:t>bedeniniň</a:t>
            </a:r>
            <a:r>
              <a:rPr lang="en-US" sz="2800" dirty="0"/>
              <a:t> </a:t>
            </a:r>
            <a:r>
              <a:rPr lang="en-US" sz="2800" dirty="0" err="1"/>
              <a:t>temperaturasy</a:t>
            </a:r>
            <a:r>
              <a:rPr lang="en-US" sz="2800" dirty="0"/>
              <a:t> </a:t>
            </a:r>
            <a:r>
              <a:rPr lang="en-US" sz="2800" dirty="0" err="1"/>
              <a:t>hemişelik</a:t>
            </a:r>
            <a:r>
              <a:rPr lang="en-US" sz="2800" dirty="0"/>
              <a:t> </a:t>
            </a:r>
            <a:r>
              <a:rPr lang="en-US" sz="2800" dirty="0" err="1"/>
              <a:t>bolan</a:t>
            </a:r>
            <a:r>
              <a:rPr lang="en-US" sz="2800" dirty="0"/>
              <a:t>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göwresiniň</a:t>
            </a:r>
            <a:r>
              <a:rPr lang="en-US" sz="2800" dirty="0"/>
              <a:t> </a:t>
            </a:r>
            <a:r>
              <a:rPr lang="en-US" sz="2800" dirty="0" err="1"/>
              <a:t>ululygy</a:t>
            </a:r>
            <a:r>
              <a:rPr lang="en-US" sz="2800" dirty="0"/>
              <a:t> </a:t>
            </a:r>
            <a:r>
              <a:rPr lang="en-US" sz="2800" dirty="0" err="1"/>
              <a:t>bolsa</a:t>
            </a:r>
            <a:r>
              <a:rPr lang="en-US" sz="2800" dirty="0"/>
              <a:t> </a:t>
            </a:r>
            <a:r>
              <a:rPr lang="en-US" sz="2800" dirty="0" err="1"/>
              <a:t>kemelýär</a:t>
            </a:r>
            <a:r>
              <a:rPr lang="en-US" sz="2800" dirty="0"/>
              <a:t>. </a:t>
            </a:r>
            <a:r>
              <a:rPr lang="en-US" sz="2800" dirty="0" err="1"/>
              <a:t>Munuň</a:t>
            </a:r>
            <a:r>
              <a:rPr lang="en-US" sz="2800" dirty="0"/>
              <a:t> </a:t>
            </a:r>
            <a:r>
              <a:rPr lang="en-US" sz="2800" dirty="0" err="1"/>
              <a:t>esasy</a:t>
            </a:r>
            <a:r>
              <a:rPr lang="en-US" sz="2800" dirty="0"/>
              <a:t> </a:t>
            </a:r>
            <a:r>
              <a:rPr lang="en-US" sz="2800" dirty="0" err="1"/>
              <a:t>sebäbiniň</a:t>
            </a:r>
            <a:r>
              <a:rPr lang="en-US" sz="2800" dirty="0"/>
              <a:t> </a:t>
            </a:r>
            <a:r>
              <a:rPr lang="en-US" sz="2800" dirty="0" err="1"/>
              <a:t>biri</a:t>
            </a:r>
            <a:r>
              <a:rPr lang="en-US" sz="2800" dirty="0"/>
              <a:t>-de </a:t>
            </a:r>
            <a:r>
              <a:rPr lang="en-US" sz="2800" dirty="0" err="1"/>
              <a:t>şol</a:t>
            </a:r>
            <a:r>
              <a:rPr lang="en-US" sz="2800" dirty="0"/>
              <a:t> </a:t>
            </a:r>
            <a:r>
              <a:rPr lang="en-US" sz="2800" dirty="0" err="1"/>
              <a:t>tebigy</a:t>
            </a:r>
            <a:r>
              <a:rPr lang="en-US" sz="2800" dirty="0"/>
              <a:t> </a:t>
            </a:r>
            <a:r>
              <a:rPr lang="en-US" sz="2800" dirty="0" err="1"/>
              <a:t>zolakda</a:t>
            </a:r>
            <a:r>
              <a:rPr lang="en-US" sz="2800" dirty="0"/>
              <a:t> </a:t>
            </a:r>
            <a:r>
              <a:rPr lang="en-US" sz="2800" dirty="0" err="1"/>
              <a:t>temperaturanyň</a:t>
            </a:r>
            <a:r>
              <a:rPr lang="en-US" sz="2800" dirty="0"/>
              <a:t> </a:t>
            </a:r>
            <a:r>
              <a:rPr lang="en-US" sz="2800" dirty="0" err="1"/>
              <a:t>ýokary</a:t>
            </a:r>
            <a:r>
              <a:rPr lang="en-US" sz="2800" dirty="0"/>
              <a:t> </a:t>
            </a:r>
            <a:r>
              <a:rPr lang="en-US" sz="2800" dirty="0" err="1"/>
              <a:t>bolmagydyr</a:t>
            </a:r>
            <a:r>
              <a:rPr lang="en-US" sz="2800" dirty="0"/>
              <a:t>. </a:t>
            </a:r>
            <a:r>
              <a:rPr lang="en-US" sz="2800" dirty="0" err="1"/>
              <a:t>Daşky</a:t>
            </a:r>
            <a:r>
              <a:rPr lang="en-US" sz="2800" dirty="0"/>
              <a:t> </a:t>
            </a:r>
            <a:r>
              <a:rPr lang="en-US" sz="2800" dirty="0" err="1"/>
              <a:t>tebigy</a:t>
            </a:r>
            <a:r>
              <a:rPr lang="en-US" sz="2800" dirty="0"/>
              <a:t> </a:t>
            </a:r>
            <a:r>
              <a:rPr lang="en-US" sz="2800" dirty="0" err="1"/>
              <a:t>gurşawyň</a:t>
            </a:r>
            <a:r>
              <a:rPr lang="en-US" sz="2800" dirty="0"/>
              <a:t> </a:t>
            </a:r>
            <a:r>
              <a:rPr lang="en-US" sz="2800" dirty="0" err="1"/>
              <a:t>temperaturasy</a:t>
            </a:r>
            <a:r>
              <a:rPr lang="en-US" sz="2800" dirty="0"/>
              <a:t>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bedeniniň</a:t>
            </a:r>
            <a:r>
              <a:rPr lang="en-US" sz="2800" dirty="0"/>
              <a:t> </a:t>
            </a:r>
            <a:r>
              <a:rPr lang="en-US" sz="2800" dirty="0" err="1"/>
              <a:t>gurluşyna</a:t>
            </a:r>
            <a:r>
              <a:rPr lang="en-US" sz="2800" dirty="0"/>
              <a:t> belli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derejede</a:t>
            </a:r>
            <a:r>
              <a:rPr lang="en-US" sz="2800" dirty="0"/>
              <a:t> </a:t>
            </a:r>
            <a:r>
              <a:rPr lang="en-US" sz="2800" dirty="0" err="1"/>
              <a:t>täsir</a:t>
            </a:r>
            <a:r>
              <a:rPr lang="en-US" sz="2800" dirty="0"/>
              <a:t> </a:t>
            </a:r>
            <a:r>
              <a:rPr lang="en-US" sz="2800" dirty="0" err="1"/>
              <a:t>edýär</a:t>
            </a:r>
            <a:r>
              <a:rPr lang="en-US" sz="2800" dirty="0"/>
              <a:t>. </a:t>
            </a:r>
            <a:r>
              <a:rPr lang="en-US" sz="2800" dirty="0" err="1"/>
              <a:t>Ýylylygyň</a:t>
            </a:r>
            <a:r>
              <a:rPr lang="en-US" sz="2800" dirty="0"/>
              <a:t> </a:t>
            </a:r>
            <a:r>
              <a:rPr lang="en-US" sz="2800" dirty="0" err="1"/>
              <a:t>täsiri</a:t>
            </a:r>
            <a:r>
              <a:rPr lang="en-US" sz="2800" dirty="0"/>
              <a:t> </a:t>
            </a:r>
            <a:r>
              <a:rPr lang="en-US" sz="2800" dirty="0" err="1"/>
              <a:t>netijesinde</a:t>
            </a:r>
            <a:r>
              <a:rPr lang="en-US" sz="2800" dirty="0"/>
              <a:t> </a:t>
            </a:r>
            <a:r>
              <a:rPr lang="en-US" sz="2800" dirty="0" err="1"/>
              <a:t>haýwanlaryň</a:t>
            </a:r>
            <a:r>
              <a:rPr lang="en-US" sz="2800" dirty="0"/>
              <a:t> </a:t>
            </a:r>
            <a:r>
              <a:rPr lang="en-US" sz="2800" dirty="0" err="1"/>
              <a:t>köpüsinde</a:t>
            </a:r>
            <a:r>
              <a:rPr lang="en-US" sz="2800" dirty="0"/>
              <a:t> </a:t>
            </a:r>
            <a:r>
              <a:rPr lang="en-US" sz="2800" dirty="0" err="1"/>
              <a:t>bedeniň</a:t>
            </a:r>
            <a:r>
              <a:rPr lang="en-US" sz="2800" dirty="0"/>
              <a:t> </a:t>
            </a:r>
            <a:r>
              <a:rPr lang="en-US" sz="2800" dirty="0" err="1"/>
              <a:t>ýylylygy</a:t>
            </a:r>
            <a:r>
              <a:rPr lang="en-US" sz="2800" dirty="0"/>
              <a:t> </a:t>
            </a:r>
            <a:r>
              <a:rPr lang="en-US" sz="2800" dirty="0" err="1"/>
              <a:t>yzyna</a:t>
            </a:r>
            <a:r>
              <a:rPr lang="en-US" sz="2800" dirty="0"/>
              <a:t> </a:t>
            </a:r>
            <a:r>
              <a:rPr lang="en-US" sz="2800" dirty="0" err="1"/>
              <a:t>gaýtarmak</a:t>
            </a:r>
            <a:r>
              <a:rPr lang="en-US" sz="2800" dirty="0"/>
              <a:t>, </a:t>
            </a:r>
            <a:r>
              <a:rPr lang="en-US" sz="2800" dirty="0" err="1"/>
              <a:t>guşlarda</a:t>
            </a:r>
            <a:r>
              <a:rPr lang="en-US" sz="2800" dirty="0"/>
              <a:t> </a:t>
            </a:r>
            <a:r>
              <a:rPr lang="en-US" sz="2800" dirty="0" err="1"/>
              <a:t>sütük</a:t>
            </a:r>
            <a:r>
              <a:rPr lang="en-US" sz="2800" dirty="0"/>
              <a:t> we </a:t>
            </a:r>
            <a:r>
              <a:rPr lang="en-US" sz="2800" dirty="0" err="1"/>
              <a:t>ýelek</a:t>
            </a:r>
            <a:r>
              <a:rPr lang="en-US" sz="2800" dirty="0"/>
              <a:t> </a:t>
            </a:r>
            <a:r>
              <a:rPr lang="en-US" sz="2800" dirty="0" err="1"/>
              <a:t>örtükleri</a:t>
            </a:r>
            <a:r>
              <a:rPr lang="en-US" sz="2800" dirty="0"/>
              <a:t>, </a:t>
            </a:r>
            <a:r>
              <a:rPr lang="en-US" sz="2800" dirty="0" err="1"/>
              <a:t>süýdem-dirijilerde</a:t>
            </a:r>
            <a:r>
              <a:rPr lang="en-US" sz="2800" dirty="0"/>
              <a:t> </a:t>
            </a:r>
            <a:r>
              <a:rPr lang="en-US" sz="2800" dirty="0" err="1"/>
              <a:t>bedeniniň</a:t>
            </a:r>
            <a:r>
              <a:rPr lang="en-US" sz="2800" dirty="0"/>
              <a:t> </a:t>
            </a:r>
            <a:r>
              <a:rPr lang="en-US" sz="2800" dirty="0" err="1"/>
              <a:t>tüý</a:t>
            </a:r>
            <a:r>
              <a:rPr lang="en-US" sz="2800" dirty="0"/>
              <a:t> </a:t>
            </a:r>
            <a:r>
              <a:rPr lang="en-US" sz="2800" dirty="0" err="1"/>
              <a:t>örtügi</a:t>
            </a:r>
            <a:r>
              <a:rPr lang="en-US" sz="2800" dirty="0"/>
              <a:t>, </a:t>
            </a:r>
            <a:r>
              <a:rPr lang="en-US" sz="2800" dirty="0" err="1"/>
              <a:t>ýag</a:t>
            </a:r>
            <a:r>
              <a:rPr lang="en-US" sz="2800" dirty="0"/>
              <a:t> </a:t>
            </a:r>
            <a:r>
              <a:rPr lang="en-US" sz="2800" dirty="0" err="1"/>
              <a:t>toplaýjylyk</a:t>
            </a:r>
            <a:r>
              <a:rPr lang="en-US" sz="2800" dirty="0"/>
              <a:t> </a:t>
            </a:r>
            <a:r>
              <a:rPr lang="en-US" sz="2800" dirty="0" err="1"/>
              <a:t>ýaly</a:t>
            </a:r>
            <a:r>
              <a:rPr lang="en-US" sz="2800" dirty="0"/>
              <a:t> </a:t>
            </a:r>
            <a:r>
              <a:rPr lang="en-US" sz="2800" dirty="0" err="1"/>
              <a:t>morfologik</a:t>
            </a:r>
            <a:r>
              <a:rPr lang="en-US" sz="2800" dirty="0"/>
              <a:t> </a:t>
            </a:r>
            <a:r>
              <a:rPr lang="en-US" sz="2800" dirty="0" err="1"/>
              <a:t>alamatlar</a:t>
            </a:r>
            <a:r>
              <a:rPr lang="en-US" sz="2800" dirty="0"/>
              <a:t> </a:t>
            </a:r>
            <a:r>
              <a:rPr lang="en-US" sz="2800" dirty="0" err="1"/>
              <a:t>ýüze</a:t>
            </a:r>
            <a:r>
              <a:rPr lang="en-US" sz="2800" dirty="0"/>
              <a:t> </a:t>
            </a:r>
            <a:r>
              <a:rPr lang="en-US" sz="2800" dirty="0" err="1"/>
              <a:t>çykýar</a:t>
            </a:r>
            <a:r>
              <a:rPr lang="en-US" sz="2800" dirty="0"/>
              <a:t>. </a:t>
            </a:r>
            <a:r>
              <a:rPr lang="en-US" sz="2800" dirty="0" err="1"/>
              <a:t>Beýik</a:t>
            </a:r>
            <a:r>
              <a:rPr lang="en-US" sz="2800" dirty="0"/>
              <a:t> </a:t>
            </a:r>
            <a:r>
              <a:rPr lang="en-US" sz="2800" dirty="0" err="1"/>
              <a:t>daglardaky</a:t>
            </a:r>
            <a:r>
              <a:rPr lang="en-US" sz="2800" dirty="0"/>
              <a:t> </a:t>
            </a:r>
            <a:r>
              <a:rPr lang="en-US" sz="2800" dirty="0" err="1"/>
              <a:t>mör-möjekleriň</a:t>
            </a:r>
            <a:r>
              <a:rPr lang="en-US" sz="2800" dirty="0"/>
              <a:t> </a:t>
            </a:r>
            <a:r>
              <a:rPr lang="en-US" sz="2800" dirty="0" err="1"/>
              <a:t>köpüsiniň</a:t>
            </a:r>
            <a:r>
              <a:rPr lang="en-US" sz="2800" dirty="0"/>
              <a:t> </a:t>
            </a:r>
            <a:r>
              <a:rPr lang="en-US" sz="2800" dirty="0" err="1"/>
              <a:t>reňkleri</a:t>
            </a:r>
            <a:r>
              <a:rPr lang="en-US" sz="2800" dirty="0"/>
              <a:t> </a:t>
            </a:r>
            <a:r>
              <a:rPr lang="en-US" sz="2800" dirty="0" err="1"/>
              <a:t>adatça</a:t>
            </a:r>
            <a:r>
              <a:rPr lang="en-US" sz="2800" dirty="0"/>
              <a:t> </a:t>
            </a:r>
            <a:r>
              <a:rPr lang="en-US" sz="2800" dirty="0" err="1"/>
              <a:t>gara</a:t>
            </a:r>
            <a:r>
              <a:rPr lang="en-US" sz="2800" dirty="0"/>
              <a:t> </a:t>
            </a:r>
            <a:r>
              <a:rPr lang="en-US" sz="2800" dirty="0" err="1"/>
              <a:t>bolýar</a:t>
            </a:r>
            <a:r>
              <a:rPr lang="en-US" sz="2800" dirty="0"/>
              <a:t>. Bu </a:t>
            </a:r>
            <a:r>
              <a:rPr lang="en-US" sz="2800" dirty="0" err="1"/>
              <a:t>bolsa</a:t>
            </a:r>
            <a:r>
              <a:rPr lang="en-US" sz="2800" dirty="0"/>
              <a:t> </a:t>
            </a:r>
            <a:r>
              <a:rPr lang="en-US" sz="2800" dirty="0" err="1"/>
              <a:t>olaryň</a:t>
            </a:r>
            <a:r>
              <a:rPr lang="en-US" sz="2800" dirty="0"/>
              <a:t>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şöhlesini</a:t>
            </a:r>
            <a:r>
              <a:rPr lang="en-US" sz="2800" dirty="0"/>
              <a:t> </a:t>
            </a:r>
            <a:r>
              <a:rPr lang="en-US" sz="2800" dirty="0" err="1"/>
              <a:t>öz</a:t>
            </a:r>
            <a:r>
              <a:rPr lang="en-US" sz="2800" dirty="0"/>
              <a:t> </a:t>
            </a:r>
            <a:r>
              <a:rPr lang="en-US" sz="2800" dirty="0" err="1"/>
              <a:t>bedenine</a:t>
            </a:r>
            <a:r>
              <a:rPr lang="en-US" sz="2800" dirty="0"/>
              <a:t> </a:t>
            </a:r>
            <a:r>
              <a:rPr lang="en-US" sz="2800" dirty="0" err="1"/>
              <a:t>güýçli</a:t>
            </a:r>
            <a:r>
              <a:rPr lang="en-US" sz="2800" dirty="0"/>
              <a:t> </a:t>
            </a:r>
            <a:r>
              <a:rPr lang="en-US" sz="2800" dirty="0" err="1"/>
              <a:t>siňdirmäge</a:t>
            </a:r>
            <a:r>
              <a:rPr lang="en-US" sz="2800" dirty="0"/>
              <a:t> </a:t>
            </a:r>
            <a:r>
              <a:rPr lang="en-US" sz="2800" dirty="0" err="1"/>
              <a:t>mümkinçilik</a:t>
            </a:r>
            <a:r>
              <a:rPr lang="en-US" sz="2800" dirty="0"/>
              <a:t> </a:t>
            </a:r>
            <a:r>
              <a:rPr lang="en-US" sz="2800" dirty="0" err="1"/>
              <a:t>döredýär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8442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580573" y="478973"/>
            <a:ext cx="108712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/>
                <a:solidFill>
                  <a:schemeClr val="accent3"/>
                </a:solidFill>
              </a:rPr>
              <a:t>Açyk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günüň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ýagtysynyň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täsirinde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uzak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wagt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bolýan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mör-möjeklerde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köplenç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bedeniň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reňki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agymtyl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bolýar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. Bu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bolsa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gün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şöhlesini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yzyna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gaýtarmaga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kömek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edýär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Bedeniniň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temperaturasy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hemişelik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bolan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haýwanlarda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sowuk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klimatly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zolaklarda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olaryň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bedeniniň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çykyp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duran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bölekleriniň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meýdanynyň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kemelýändigini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görmek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bolýar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Olar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daşky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gurşawa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ýylylygyň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köp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mukdaryny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bölüp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çykarýarlar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.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Süýdemdirijilerde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pes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temperaturada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guýruklarynyň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gutaryntgylarynyň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gulaklarynyň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ululygy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gysgalýar</a:t>
            </a:r>
            <a:r>
              <a:rPr lang="en-US" sz="3200" b="1" dirty="0">
                <a:ln/>
                <a:solidFill>
                  <a:schemeClr val="accent3"/>
                </a:solidFill>
              </a:rPr>
              <a:t>,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tüý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örtügi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gowy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ösýär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1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117693"/>
            <a:ext cx="83019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Çyglylygyň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organizmleriň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ýaşaýşynda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ähmiýeti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Gury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ýerde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ýaşaýan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organizmler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esasy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ekologik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faktor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hasaplanýar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Ol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ösümlikleriň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haýwanlaryň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öýjükleriniň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dokumalarynyň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şirele-riniň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esasy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düzüm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bölegini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emele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getirýär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Diňe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suwuň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bolan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ýagdaýynda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organizmde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maddalaryň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gazlaryň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çalşygy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amala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aşýar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Suwuň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onda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erän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maddalaryň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hasabyna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öýjükde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osmos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basyşy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ýüze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çykýar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Ösümlik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haýwan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organizmlerinde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ýaşaýyş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işjeňligi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döwründe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suwuň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mukdary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adatça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ýokary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Dynçlyk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döwründe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bu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görkeziji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azalýar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Meselem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mohlarda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lişaýniklerde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suwuň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mukdary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tk-TM" sz="24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5-7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%-e,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gury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dänelerde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12-14%-e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çenli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azalýar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Suwuň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ýetmezçiliginde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ösümlikleriň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ösüşi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haýallaýar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boýy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gysga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gül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miwe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kemala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gelip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ýetişmeýär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netijede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hasyl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bolmaýar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Çyglylygyň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esasy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görkezijileri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howanyň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absolýut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otnositel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çyglylygy</a:t>
            </a:r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hasaplanýar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. 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99" y="2775856"/>
            <a:ext cx="3788501" cy="3918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89" y="141337"/>
            <a:ext cx="3852111" cy="261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72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1314</Words>
  <Application>Microsoft Office PowerPoint</Application>
  <PresentationFormat>Широкоэкранный</PresentationFormat>
  <Paragraphs>22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2019-09-29T08:23:44Z</dcterms:created>
  <dcterms:modified xsi:type="dcterms:W3CDTF">2019-10-10T09:37:29Z</dcterms:modified>
</cp:coreProperties>
</file>