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2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5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71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9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6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7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3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39AF2-6047-4018-8A6D-216977E35738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7055" y="140677"/>
            <a:ext cx="11948746" cy="64359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Kabuledijileri yzygider birikdirilen sinusoidal toguň zynjyrlarynyň umumy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Meýlinama:</a:t>
            </a:r>
          </a:p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 Yzygider birikdirilen, dört sany bölekden durýan, zynjyryň shemasy.</a:t>
            </a:r>
          </a:p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Wektoryň diagrammasy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31" y="481645"/>
            <a:ext cx="11148645" cy="581755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146" y="380033"/>
            <a:ext cx="10849706" cy="606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090" y="300087"/>
            <a:ext cx="11322601" cy="606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13" y="797954"/>
            <a:ext cx="10962118" cy="447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368" y="1317627"/>
            <a:ext cx="10109262" cy="370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229" y="1355566"/>
            <a:ext cx="10293901" cy="34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75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</TotalTime>
  <Words>29</Words>
  <Application>Microsoft Office PowerPoint</Application>
  <PresentationFormat>Широкоэкранный</PresentationFormat>
  <Paragraphs>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Lenovo</cp:lastModifiedBy>
  <cp:revision>35</cp:revision>
  <dcterms:created xsi:type="dcterms:W3CDTF">2019-02-27T16:48:01Z</dcterms:created>
  <dcterms:modified xsi:type="dcterms:W3CDTF">2019-12-17T02:47:54Z</dcterms:modified>
</cp:coreProperties>
</file>