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453106"/>
              </p:ext>
            </p:extLst>
          </p:nvPr>
        </p:nvGraphicFramePr>
        <p:xfrm>
          <a:off x="277090" y="471055"/>
          <a:ext cx="11563927" cy="6031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63927">
                  <a:extLst>
                    <a:ext uri="{9D8B030D-6E8A-4147-A177-3AD203B41FA5}">
                      <a16:colId xmlns:a16="http://schemas.microsoft.com/office/drawing/2014/main" val="1200676204"/>
                    </a:ext>
                  </a:extLst>
                </a:gridCol>
              </a:tblGrid>
              <a:tr h="6031345">
                <a:tc>
                  <a:txBody>
                    <a:bodyPr/>
                    <a:lstStyle/>
                    <a:p>
                      <a:pPr algn="ctr"/>
                      <a:r>
                        <a:rPr lang="tk-TM" sz="4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Umumy </a:t>
                      </a:r>
                      <a:r>
                        <a:rPr lang="tk-TM" sz="4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okuw</a:t>
                      </a:r>
                      <a:endParaRPr lang="tk-TM" sz="4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tk-TM" sz="4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</a:t>
                      </a:r>
                      <a:r>
                        <a:rPr lang="tk-TM" sz="4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hr-HR" sz="4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Ýagtyllandyryjy desgalar hakda umumy maglumatlar</a:t>
                      </a:r>
                      <a:endParaRPr lang="ru-RU" sz="4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k-TM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tk-TM" sz="4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Emeli yşyklandyryşyň normalary. </a:t>
                      </a:r>
                      <a:endParaRPr lang="ru-RU" sz="4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k-TM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tk-TM" sz="4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Yşyklandyryş derejesiniň ölçenilişi.</a:t>
                      </a:r>
                      <a:endParaRPr lang="ru-RU" sz="4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k-TM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tk-TM" sz="4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Yşyklandyryşyň</a:t>
                      </a:r>
                      <a:r>
                        <a:rPr lang="ru-RU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norma</a:t>
                      </a:r>
                      <a:r>
                        <a:rPr lang="ru-RU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bahalary</a:t>
                      </a:r>
                      <a:r>
                        <a:rPr lang="ru-RU" sz="4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400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2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94" y="132521"/>
            <a:ext cx="11438792" cy="662608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düzgünnamalaryna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ymaratlary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proýektirlänlerinde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yşyklandyrmagyň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yşyklandyrmagyň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nähili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swetilnikler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aýdylyş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gözüne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gözüň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görejiniň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duýgurlygy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kynçylyklary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ýitiligine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42850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durmuşymyzda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fonunda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görýäris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beýiklikden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seredeniňde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birjisimiň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gaçyşyny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fonunda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görýäris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jisimleriň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jisimleriň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fonundan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tapawutlansa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görünýär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Obýekt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fonuň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tapawudynyň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ýitiligi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K-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kontrastlygy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Kontrastnost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görüniş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K=0,5-den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kontrast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fonuň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tapawudy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K=0,2÷0,5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K-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kontrast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ortaça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K&lt;0,2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obýekt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fonuň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tapawudy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duýulmaýar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biri-birinden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seljermek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kynlaşýar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6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3" name="Rectangle 7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6017"/>
            <a:ext cx="11648661" cy="658111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düzgünnamalaryna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görüjilik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0,7-0,75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töweregi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kontrastnost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kontrasnosti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20000"/>
              </a:lnSpc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geometriki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tegmiller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jaýryklar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şöhlelendiriş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20000"/>
              </a:lnSpc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Fonuň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eliňizdäki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harplary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kagyzy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harplary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kynlaşýar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20000"/>
              </a:lnSpc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Kontrastyň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röwşen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Eliňizdäki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harplary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yşyklandyrylyşynda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okalyşy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kynlaşýar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şöhlelendirişi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faktorlardan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kontrastyndan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2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30909" y="175491"/>
                <a:ext cx="11711709" cy="6511636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Autofit/>
              </a:bodyPr>
              <a:lstStyle/>
              <a:p>
                <a:pPr algn="just"/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Elektrik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yşyklandyryjy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enjamlar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işledilip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başlan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gününden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wagtyň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geçmegi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çyralaryň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üstki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meýdanyna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tozanlaryň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siňmegi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zerarly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kirşen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emele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gelse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içki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meýdanynda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wolframyň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gyzmagy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wol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framdan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bugaryp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çykýan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bölejikleriň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ýerleşmegi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netijesinde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çyralaryň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ýagtylyk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akymynyň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peselmegi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aýma-aý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dowam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edýär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netijede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yşyklandyryşynyň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hili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peselmek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bilen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bolýar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Şonuň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üçin-de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ýagtylandyryjy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enjamlar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oturdylanda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hatda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yşyklandyrmak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proýektirlenende-de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ätiýaçlyk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koeffisiýenti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girizilýär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koeffisiýent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1,3—2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aralykda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kabul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edilýär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Meselem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ýagtylygy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200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bolmaly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jemgyýetçilik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jaýlarynda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önümçilik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kärhanalarynda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ätiýaçlyk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koeffisiýenti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1,5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diýli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kabul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edilse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onda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yşyklandyryş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200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dirty="0"/>
                  <a:t>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1,5=300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lýuksa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deň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bolar</a:t>
                </a:r>
                <a:r>
                  <a:rPr lang="ru-RU" sz="3200" dirty="0"/>
                  <a:t>.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>
                  <a:spcBef>
                    <a:spcPts val="0"/>
                  </a:spcBef>
                </a:pP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0909" y="175491"/>
                <a:ext cx="11711709" cy="6511636"/>
              </a:xfrm>
              <a:blipFill rotWithShape="0">
                <a:blip r:embed="rId2"/>
                <a:stretch>
                  <a:fillRect l="-1197" t="-2060" r="-13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25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230909"/>
            <a:ext cx="11693236" cy="6400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lýuksmetr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ölçeýji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Ölçeýji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lýuksmetr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elementinden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ýasalan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fotoelementden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şkalasyny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galwanometrden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çeýe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gibkiý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žilli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birleşdirilýär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Fotoelement</a:t>
            </a:r>
            <a:r>
              <a:rPr lang="sq-AL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düşende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fotoelementde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galwanometriň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şkalanyň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ýodasyna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gyşardyp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fototelementden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akýan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güýçlenýär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galwanometriň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gyşaryp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deňdigini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Galwanometriň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şkalasy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</a:t>
            </a:r>
            <a:r>
              <a:rPr lang="sq-AL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rlenýär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sazlanyp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19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26" y="198783"/>
            <a:ext cx="11304104" cy="628153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keseligine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dikligine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ýapgytlygyna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ölçäp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fotoelementini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plastinkasyny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gyşartmak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öwürmek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ýeterlikdir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Lýuksmetriň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şkalasyny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</a:t>
            </a:r>
            <a:r>
              <a:rPr lang="sq-AL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rlänlerinde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sazlanlarynda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nakally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çyralardan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peýdalanýarlar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çeşmelerinden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lýuminesent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LД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çyralar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0,9; LБ-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çyralar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1,1; ДРЛ-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çyralar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düzedi</a:t>
            </a:r>
            <a:r>
              <a:rPr lang="sq-AL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koeffisiýentler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edilendir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galwanometriň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fotoelementine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tötänlikden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kölege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düşmez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döredilmelidir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7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313" y="185530"/>
            <a:ext cx="11489635" cy="633454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196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4711</TotalTime>
  <Words>644</Words>
  <Application>Microsoft Office PowerPoint</Application>
  <PresentationFormat>Широкоэкранный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Пользователь</cp:lastModifiedBy>
  <cp:revision>30</cp:revision>
  <dcterms:created xsi:type="dcterms:W3CDTF">2020-12-30T08:40:54Z</dcterms:created>
  <dcterms:modified xsi:type="dcterms:W3CDTF">2021-04-27T05:07:32Z</dcterms:modified>
</cp:coreProperties>
</file>