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notesMasterIdLst>
    <p:notesMasterId r:id="rId32"/>
  </p:notesMasterIdLst>
  <p:sldIdLst>
    <p:sldId id="289" r:id="rId2"/>
    <p:sldId id="290" r:id="rId3"/>
    <p:sldId id="291" r:id="rId4"/>
    <p:sldId id="292" r:id="rId5"/>
    <p:sldId id="277" r:id="rId6"/>
    <p:sldId id="293" r:id="rId7"/>
    <p:sldId id="294" r:id="rId8"/>
    <p:sldId id="276" r:id="rId9"/>
    <p:sldId id="258" r:id="rId10"/>
    <p:sldId id="295" r:id="rId11"/>
    <p:sldId id="296" r:id="rId12"/>
    <p:sldId id="297" r:id="rId13"/>
    <p:sldId id="298" r:id="rId14"/>
    <p:sldId id="288" r:id="rId15"/>
    <p:sldId id="274" r:id="rId16"/>
    <p:sldId id="279" r:id="rId17"/>
    <p:sldId id="299" r:id="rId18"/>
    <p:sldId id="280" r:id="rId19"/>
    <p:sldId id="283" r:id="rId20"/>
    <p:sldId id="300" r:id="rId21"/>
    <p:sldId id="301" r:id="rId22"/>
    <p:sldId id="302" r:id="rId23"/>
    <p:sldId id="303" r:id="rId24"/>
    <p:sldId id="282" r:id="rId25"/>
    <p:sldId id="285" r:id="rId26"/>
    <p:sldId id="304" r:id="rId27"/>
    <p:sldId id="284" r:id="rId28"/>
    <p:sldId id="281" r:id="rId29"/>
    <p:sldId id="286" r:id="rId30"/>
    <p:sldId id="30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GMHI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>
        <p:scale>
          <a:sx n="120" d="100"/>
          <a:sy n="120" d="100"/>
        </p:scale>
        <p:origin x="-1374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17C2E-64E8-4570-A5DB-AC72869DB532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4CEBF-6647-4D3D-B137-64461502CE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28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31.03.2018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1.png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504" y="151183"/>
            <a:ext cx="8996345" cy="6624737"/>
            <a:chOff x="84694" y="151183"/>
            <a:chExt cx="9019155" cy="6624737"/>
          </a:xfrm>
        </p:grpSpPr>
        <p:pic>
          <p:nvPicPr>
            <p:cNvPr id="5" name="Объект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4694" y="151183"/>
              <a:ext cx="9019155" cy="6624737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323528" y="406405"/>
              <a:ext cx="86409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TÜRKMENISTANYŇ GORANMAK MINISTRLIGINIŇ BEÝIK SAPARMYRAT TÜRKMENBAŞY ADYNDAKY HARBY INSTITUTY</a:t>
              </a:r>
            </a:p>
          </p:txBody>
        </p:sp>
        <p:pic>
          <p:nvPicPr>
            <p:cNvPr id="7" name="Рисунок 6"/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315333" y="980727"/>
              <a:ext cx="872291" cy="86409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8" descr="C:\Users\1\Desktop\sewron.jpg"/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980727"/>
              <a:ext cx="864096" cy="9361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323528" y="5589240"/>
              <a:ext cx="8496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Awiasiýa tehnikalary we ýaraglary kafedrasynyň toplum başlygy – uly </a:t>
              </a:r>
              <a:r>
                <a:rPr lang="ru-RU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mugallymy</a:t>
              </a:r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  <a:p>
              <a:pPr algn="ctr"/>
              <a:r>
                <a:rPr lang="ru-RU" b="1" dirty="0">
                  <a:solidFill>
                    <a:srgbClr val="FFFF00"/>
                  </a:solidFill>
                </a:rPr>
                <a:t>podpolkownik </a:t>
              </a:r>
              <a:r>
                <a:rPr lang="ru-RU" b="1" dirty="0" smtClean="0">
                  <a:solidFill>
                    <a:srgbClr val="FFFF00"/>
                  </a:solidFill>
                </a:rPr>
                <a:t>Şehiýew Hudaýberdy</a:t>
              </a:r>
              <a:endParaRPr lang="ru-RU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539552" y="2828835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“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Awiasiýa dwigatelleriň nazarýeti</a:t>
            </a:r>
            <a:r>
              <a:rPr lang="ru-RU" sz="36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”</a:t>
            </a:r>
            <a:endParaRPr lang="en-US" sz="3600" b="1" dirty="0" smtClean="0">
              <a:solidFill>
                <a:srgbClr val="FFFF00"/>
              </a:solidFill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dersi boýunça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tk-TM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Leksiýa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№</a:t>
            </a:r>
            <a:r>
              <a:rPr lang="tk-TM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37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980728"/>
            <a:ext cx="90730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tigiriň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pilçeleriniň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kanallaryndan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geçýär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tigir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bilelikde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aýlanýar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soňra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merkezden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daşlaşýan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güýjüň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täsiriniň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esasynda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gysylýar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Şunuň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birlikde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otnositel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ösýär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tigriň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çykyşynda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tigriň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aýlaw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tizligine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ýakynlaşýar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Pilçeli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diffuzorda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tigir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tarapyndan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kinetiki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energiýa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beýläk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gysylmagy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Howanyň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pilçeleriň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giňelýän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etmeginde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peselýär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ýokarlanýar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Şeýlelikde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yzygiderlilikde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gysylýar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ilki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tigirde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soňra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diffuzorda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diffuzordan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çykyp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gurluşyna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patrubkasyna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(6)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barýar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ýerden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ýanyş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kamerasyna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barýar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68111" y="138975"/>
            <a:ext cx="8790979" cy="763942"/>
            <a:chOff x="160525" y="117057"/>
            <a:chExt cx="8790979" cy="107969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6528" y="117057"/>
              <a:ext cx="8784976" cy="932213"/>
              <a:chOff x="218376" y="-48900"/>
              <a:chExt cx="8925624" cy="1395844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0" name="Рисунок 19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521" y="1704576"/>
                  <a:ext cx="4969510" cy="70858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31310" y="1563797"/>
                  <a:ext cx="604011" cy="990137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2" name="Рисунок 21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70250" y="1580859"/>
                  <a:ext cx="679486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8" name="Прямоугольник 17"/>
              <p:cNvSpPr/>
              <p:nvPr/>
            </p:nvSpPr>
            <p:spPr>
              <a:xfrm>
                <a:off x="3760470" y="-48900"/>
                <a:ext cx="1280315" cy="967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2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0525" y="1196752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983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666" y="1052736"/>
            <a:ext cx="90730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Awiason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merkezden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daşlaşýan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kompressorlaryň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ösüşiniň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birinji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etapy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XVIII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asyryp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başynda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suw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üpjünçiliginde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metallurgiýada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rudnikleri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ýelejiretmekde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giňden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merkezden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daşlaşýan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kompressorlaryň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wentilýatorlaryň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gidronasoslaryň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teoretiki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eksperimental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barlag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işleri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bolupdyr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1707-1783)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Russiýada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Leonard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Eýler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birinji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gezek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merkezden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daşlaşýan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teoretiki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işini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ýazýar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Eýler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maşynlaryň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akymynyň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teoriýasyny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döredýär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teoriýa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birinji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gezek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1754-nji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Peterburgda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“Более полная теория машин приводимых в движение действием воды” 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Suwuň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täsiri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astynda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getirilýän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maşynlaryň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nazaryýeti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işinde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edilýär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58294" y="129659"/>
            <a:ext cx="8790979" cy="763942"/>
            <a:chOff x="160525" y="117057"/>
            <a:chExt cx="8790979" cy="107969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6528" y="117057"/>
              <a:ext cx="8784976" cy="932213"/>
              <a:chOff x="218376" y="-48900"/>
              <a:chExt cx="8925624" cy="1395844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0" name="Рисунок 19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521" y="1704576"/>
                  <a:ext cx="4969510" cy="70858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31310" y="1563797"/>
                  <a:ext cx="604011" cy="990137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2" name="Рисунок 21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70250" y="1580859"/>
                  <a:ext cx="679486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8" name="Прямоугольник 17"/>
              <p:cNvSpPr/>
              <p:nvPr/>
            </p:nvSpPr>
            <p:spPr>
              <a:xfrm>
                <a:off x="3760470" y="-48900"/>
                <a:ext cx="1280315" cy="967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2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0525" y="1196752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222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052736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işinde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L.Eýler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merkezden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daşlaşýan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tigirini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aýlamakda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harçlanýan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effektiw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işini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tapmak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formulany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işläp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çykarýar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wagtda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Eýleriň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formulasy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diýlip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atlandyrylýar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Kärhanalarda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ulanmak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niýetlenen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birinji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merkezden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daşlaşýan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wentilýatorlary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nasoslary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Russiýada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oýlap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tapyjy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general-leýtenant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A.A.Sablikow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(1783-1857)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ýasapdyr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Merkezden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daşlaşýan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kompressorlaryň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gidrodinamiki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teoriýasy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özüniň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wintiň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tüweleý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teoriýasyny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merkezden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daşlaşýan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wentilýatorlarynda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N.E.Žukowskiniň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baglydyr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35495" y="130343"/>
            <a:ext cx="8790979" cy="763942"/>
            <a:chOff x="160525" y="117057"/>
            <a:chExt cx="8790979" cy="107969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6528" y="117057"/>
              <a:ext cx="8784976" cy="932213"/>
              <a:chOff x="218376" y="-48900"/>
              <a:chExt cx="8925624" cy="1395844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0" name="Рисунок 19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521" y="1704576"/>
                  <a:ext cx="4969510" cy="70858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31310" y="1563797"/>
                  <a:ext cx="604011" cy="990137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2" name="Рисунок 21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70250" y="1580859"/>
                  <a:ext cx="679486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8" name="Прямоугольник 17"/>
              <p:cNvSpPr/>
              <p:nvPr/>
            </p:nvSpPr>
            <p:spPr>
              <a:xfrm>
                <a:off x="3760470" y="-48900"/>
                <a:ext cx="1280315" cy="967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2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0525" y="1196752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3617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4297" y="1052736"/>
            <a:ext cx="8784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Birinji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hereketlendirijili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merkezden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daşlaşýan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nagnetatelleri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(приводных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ц.б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нагнетателей-ПЦН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awiasion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porşnli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dwigatelleriniň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belentlige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galmakda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sorujy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kanallarynda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hemişelik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saklaýjy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ulanmaga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1914-1915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ýyllarda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synanyşypdyrlar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awiasiýada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nagnetatelleri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giňden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ulanmak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1926-1928-nji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ýyllaryň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başynda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başlapdyr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Merkezden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daşlaşýan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nagnetatelleriň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teoriýasyny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ösdürmekde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Dmitriýewskiý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K.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Holşýewnikow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Uwarow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özleriniň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goşantlaryny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goşdular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58294" y="130343"/>
            <a:ext cx="8790979" cy="763942"/>
            <a:chOff x="160525" y="117057"/>
            <a:chExt cx="8790979" cy="107969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6528" y="117057"/>
              <a:ext cx="8784976" cy="932213"/>
              <a:chOff x="218376" y="-48900"/>
              <a:chExt cx="8925624" cy="1395844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0" name="Рисунок 19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521" y="1704576"/>
                  <a:ext cx="4969510" cy="70858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31310" y="1563797"/>
                  <a:ext cx="604011" cy="990137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2" name="Рисунок 21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70250" y="1580859"/>
                  <a:ext cx="679486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8" name="Прямоугольник 17"/>
              <p:cNvSpPr/>
              <p:nvPr/>
            </p:nvSpPr>
            <p:spPr>
              <a:xfrm>
                <a:off x="3760470" y="-48900"/>
                <a:ext cx="1280315" cy="967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2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0525" y="1196752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2391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123728" y="1201312"/>
            <a:ext cx="5616624" cy="57150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Okly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köp basgançakly kompressorlar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426" y="1844824"/>
            <a:ext cx="9001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200" dirty="0" smtClean="0"/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Okly köp basgançakly kompressorlar merkezden daşlaşýan kompressorlar ýaly awiasion we ýerde ulanylýan stasionar güýç desgalarynda giňlikde ulanylýar.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Okly kompessorlaryň TRD we TWD ulanylmagy olaryň birnäçe tapawutlary bilen düşündirilýär. Olaryň p.t.k merkezden daşlaşýan kompressorlaryňkydan  uludyr; mundan başga-da bular merkezden daşlaşýan kompressorynyňkydan örän ýokary basyş derejesini almaga mümkinçilik döredýän howanyň köp mukdarda harçlanmasyny üpjün edýär.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Aşakdaky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basgançakly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protoçnyý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bölegi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görkezilendir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52883" y="161364"/>
            <a:ext cx="8810087" cy="841952"/>
            <a:chOff x="115663" y="204125"/>
            <a:chExt cx="8810087" cy="908326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40774" y="1112451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Группа 8"/>
            <p:cNvGrpSpPr/>
            <p:nvPr/>
          </p:nvGrpSpPr>
          <p:grpSpPr>
            <a:xfrm>
              <a:off x="115663" y="204125"/>
              <a:ext cx="8810087" cy="800824"/>
              <a:chOff x="352828" y="1412776"/>
              <a:chExt cx="8558079" cy="800824"/>
            </a:xfrm>
            <a:solidFill>
              <a:srgbClr val="FFFF00"/>
            </a:solidFill>
          </p:grpSpPr>
          <p:sp>
            <p:nvSpPr>
              <p:cNvPr id="10" name="Прямоугольник 9"/>
              <p:cNvSpPr/>
              <p:nvPr/>
            </p:nvSpPr>
            <p:spPr>
              <a:xfrm>
                <a:off x="352828" y="1412776"/>
                <a:ext cx="8558079" cy="79208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1551212" y="1449909"/>
                <a:ext cx="6591738" cy="76369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Howa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reaktiw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dwigatelinde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ulanylýan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okly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kompressorlar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olary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hereketlendirijiler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2" name="Рисунок 11"/>
              <p:cNvPicPr/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488950" y="1462264"/>
                <a:ext cx="659174" cy="541677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3" name="Picture 8" descr="C:\Users\1\Desktop\sewron.jpg"/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33730" y="1477210"/>
                <a:ext cx="698328" cy="611360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214818"/>
            <a:ext cx="9144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ru-RU" sz="1500" b="1" dirty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146971"/>
            <a:ext cx="8568952" cy="342902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7524" y="260648"/>
            <a:ext cx="8784976" cy="71438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Köp basgançakly okly kompressoryň akym böleginiň çyzgysy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524" y="4797152"/>
            <a:ext cx="8676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Halka görnüşli howa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ediji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…………………..….………… 1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Işçi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tigir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……………………………………………….……….. 2</a:t>
            </a:r>
          </a:p>
          <a:p>
            <a:r>
              <a:rPr lang="tk-TM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Gönüdiji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apparat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……………………………… ………….…….3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компрессор в сборе (с позициями)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1142976" y="857232"/>
            <a:ext cx="6973848" cy="442915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85720" y="5286388"/>
            <a:ext cx="8715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–birinji korpus;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ikinji korpus;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üçünji korpus;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‑ dördünji korpus;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resiweriň kožuhy;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işçi tigiriň diski;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gönüdeji apparat;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ýanyş kameranyň diffuzorynyň daşky korpusy;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ýanyş kameranyň diffuzorynyň içiki korpusy;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ikinji daýanç;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ikinji daýanjyň podşipnigi; 12 – yzyky safa;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howany çykaryjy klapan;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aýlanýan halka;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gönükdiriji apparatyy aýlaýjy ryçag; 1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birinji daýanjyň podşipnigi;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‑ birinji daýanjyň korpusy;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öňki safa;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gönükdiriji apparatyň pilçeleri;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işçi piçe;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giriş gönükdiriji apparatyň pilçeleri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285728"/>
            <a:ext cx="5688632" cy="428628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Köp basgançakly okly kompressor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817" y="980728"/>
            <a:ext cx="89289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berinji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basgançaga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halka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görnüşli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edijiden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barýar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gysylyşy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biri-biriniň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yzyndan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ýerleşen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birnäçe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basgançaklaryň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ýetirilýär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aýlanýan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tigirden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aýlanmaýan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gönükdiriji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spremlýat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apparatdan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durýar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Aşakdaky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suratda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aýratyn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basgançak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tigiriň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СA-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yň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pilçeleriniň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kese-kesikleri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görkezilendir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suratdan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tigriň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СA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pilçeleri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giňelýän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getirer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ýerleşdirilendir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PK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pilçelerine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otnositel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barýar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basgançaga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absolýut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tizliginiň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PK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pilçeleriniň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aýlaw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tizliginiň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wektorynyň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jemi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görnüşinde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hasaplanýar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68111" y="0"/>
            <a:ext cx="8790979" cy="763942"/>
            <a:chOff x="160525" y="117057"/>
            <a:chExt cx="8790979" cy="107969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6528" y="117057"/>
              <a:ext cx="8784976" cy="932213"/>
              <a:chOff x="218376" y="-48900"/>
              <a:chExt cx="8925624" cy="1395844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0" name="Рисунок 19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521" y="1704576"/>
                  <a:ext cx="4969510" cy="70858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31310" y="1563797"/>
                  <a:ext cx="604011" cy="990137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2" name="Рисунок 21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70250" y="1580859"/>
                  <a:ext cx="679486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8" name="Прямоугольник 17"/>
              <p:cNvSpPr/>
              <p:nvPr/>
            </p:nvSpPr>
            <p:spPr>
              <a:xfrm>
                <a:off x="3760470" y="-48900"/>
                <a:ext cx="1280315" cy="967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2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0525" y="1196752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583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/>
          <a:srcRect l="4620" r="3711" b="9459"/>
          <a:stretch>
            <a:fillRect/>
          </a:stretch>
        </p:blipFill>
        <p:spPr bwMode="auto">
          <a:xfrm>
            <a:off x="2987824" y="980728"/>
            <a:ext cx="3024336" cy="489654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602128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Okly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kopmpressorlaryň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basgançagynyň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çyzgysy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68111" y="0"/>
            <a:ext cx="8790979" cy="763942"/>
            <a:chOff x="160525" y="117057"/>
            <a:chExt cx="8790979" cy="1079695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166528" y="117057"/>
              <a:ext cx="8784976" cy="932213"/>
              <a:chOff x="218376" y="-48900"/>
              <a:chExt cx="8925624" cy="1395844"/>
            </a:xfrm>
          </p:grpSpPr>
          <p:grpSp>
            <p:nvGrpSpPr>
              <p:cNvPr id="25" name="Группа 24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27" name="Прямоугольник 26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8" name="Рисунок 27"/>
                <p:cNvPicPr/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521" y="1704576"/>
                  <a:ext cx="4969510" cy="70858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9" name="Picture 8" descr="C:\Users\1\Desktop\sewron.jpg"/>
                <p:cNvPicPr/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31310" y="1563797"/>
                  <a:ext cx="604011" cy="990137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30" name="Рисунок 29"/>
                <p:cNvPicPr/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70250" y="1580859"/>
                  <a:ext cx="679486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26" name="Прямоугольник 25"/>
              <p:cNvSpPr/>
              <p:nvPr/>
            </p:nvSpPr>
            <p:spPr>
              <a:xfrm>
                <a:off x="3760470" y="-48900"/>
                <a:ext cx="1280315" cy="967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2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60525" y="1196752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425" y="980728"/>
            <a:ext cx="890635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tigiriň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pilçeleriniň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giňelýän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kanallarynda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otnositel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tizliginiň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peselmeginiň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hasabyna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ýokarlanýar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Şunuň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birlikde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tigiriň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aýlanýan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ugruna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alyp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gitmeginde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aýlanmagynyň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счет закрутки)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hasabyna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absolýut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ösýär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Tigiriň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yzynda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ýerleşdirilen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sprýamlýaýuşiý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gönüleýji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apparat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diffuzorynyň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roluny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ýetirýär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tigiriň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pilçelerinde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kinetiki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energiýasy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beýläk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basyşyny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galdyrmak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68111" y="0"/>
            <a:ext cx="8790979" cy="763942"/>
            <a:chOff x="160525" y="117057"/>
            <a:chExt cx="8790979" cy="1079695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66528" y="117057"/>
              <a:ext cx="8784976" cy="932213"/>
              <a:chOff x="218376" y="-48900"/>
              <a:chExt cx="8925624" cy="1395844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21" name="Прямоугольник 20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2" name="Рисунок 21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521" y="1704576"/>
                  <a:ext cx="4969510" cy="70858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3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31310" y="1563797"/>
                  <a:ext cx="604011" cy="990137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4" name="Рисунок 23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70250" y="1580859"/>
                  <a:ext cx="679486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20" name="Прямоугольник 19"/>
              <p:cNvSpPr/>
              <p:nvPr/>
            </p:nvSpPr>
            <p:spPr>
              <a:xfrm>
                <a:off x="3760470" y="-48900"/>
                <a:ext cx="1280315" cy="967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2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60525" y="1196752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33767" y="110017"/>
            <a:ext cx="8812587" cy="750540"/>
            <a:chOff x="133767" y="124570"/>
            <a:chExt cx="8812587" cy="1288206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61378" y="1412776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Группа 5"/>
            <p:cNvGrpSpPr/>
            <p:nvPr/>
          </p:nvGrpSpPr>
          <p:grpSpPr>
            <a:xfrm>
              <a:off x="133767" y="124570"/>
              <a:ext cx="8784976" cy="1124545"/>
              <a:chOff x="157132" y="1307689"/>
              <a:chExt cx="8784976" cy="864096"/>
            </a:xfrm>
            <a:solidFill>
              <a:srgbClr val="FFFF00"/>
            </a:solidFill>
          </p:grpSpPr>
          <p:sp>
            <p:nvSpPr>
              <p:cNvPr id="8" name="Прямоугольник 7"/>
              <p:cNvSpPr/>
              <p:nvPr/>
            </p:nvSpPr>
            <p:spPr>
              <a:xfrm>
                <a:off x="157132" y="1307689"/>
                <a:ext cx="8784976" cy="86409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9" name="Рисунок 8"/>
              <p:cNvPicPr/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378486" y="1371873"/>
                <a:ext cx="760495" cy="735731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0" name="Picture 8" descr="C:\Users\1\Desktop\sewron.jpg"/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1749" y="1336820"/>
                <a:ext cx="734846" cy="770784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</p:grpSp>
        <p:sp>
          <p:nvSpPr>
            <p:cNvPr id="7" name="Прямоугольник 6"/>
            <p:cNvSpPr/>
            <p:nvPr/>
          </p:nvSpPr>
          <p:spPr>
            <a:xfrm>
              <a:off x="1301574" y="135924"/>
              <a:ext cx="6480721" cy="1214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Tema</a:t>
              </a:r>
              <a:r>
                <a:rPr lang="ru-RU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№</a:t>
              </a:r>
              <a:r>
                <a:rPr lang="tk-TM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1.2</a:t>
              </a:r>
              <a:r>
                <a:rPr lang="tk-TM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Awiasion pilçeli  maşinlaryň umumy häsiýetnamasy.</a:t>
              </a:r>
            </a:p>
          </p:txBody>
        </p:sp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91593" y="1196752"/>
            <a:ext cx="83006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Sapak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tk-TM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.2.</a:t>
            </a:r>
            <a:r>
              <a:rPr lang="tk-TM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Howa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reaktiw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dwigatellerinde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howany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gysmak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üçin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ulanylýan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gurluşlar</a:t>
            </a:r>
            <a:r>
              <a:rPr lang="ru-RU" sz="2800" dirty="0" smtClean="0"/>
              <a:t>.</a:t>
            </a:r>
            <a:endParaRPr lang="tk-TM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65759" y="1988840"/>
            <a:ext cx="8911150" cy="4061996"/>
            <a:chOff x="319163" y="2335150"/>
            <a:chExt cx="8637421" cy="406199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559" b="97426" l="1040" r="9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76" y="2335150"/>
              <a:ext cx="8616808" cy="4061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319163" y="3055230"/>
              <a:ext cx="8326803" cy="243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k-TM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Okuw soraglary:</a:t>
              </a:r>
              <a:endPara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ru-RU" sz="2800" dirty="0"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800" dirty="0" err="1"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Umumy</a:t>
              </a:r>
              <a:r>
                <a:rPr lang="ru-RU" sz="2800" dirty="0"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maglumatlar</a:t>
              </a:r>
              <a:r>
                <a:rPr lang="ru-RU" sz="2800" dirty="0"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800" dirty="0" err="1"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Merkezden</a:t>
              </a:r>
              <a:r>
                <a:rPr lang="ru-RU" sz="2800" dirty="0"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daşlaşýan</a:t>
              </a:r>
              <a:r>
                <a:rPr lang="ru-RU" sz="2800" dirty="0"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kompressorlar</a:t>
              </a:r>
              <a:r>
                <a:rPr lang="ru-RU" sz="2800" dirty="0"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;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800" dirty="0"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2.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Howa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reaktiw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dwigatellerind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(HRD-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ulanylýan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okly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kompressorlar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we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olary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hereketlendirijiler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0211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3384" y="980728"/>
            <a:ext cx="88197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N.E.Žukowskiý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tarapyndan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işlenip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düzülen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wentilýatorlaryň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kürekleýji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grebnyh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wintleriň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tüweleý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wihrewoý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teoriýasy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çykandan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okly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maşynlar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ösüp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başlady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N.E.Žukowskiý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işinde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birinji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gezek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idealnyý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gysylmaýan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suwuklyk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gözenekde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profiliň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göteriji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güýjüniň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teoremasyna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klassiçeski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netije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1927-1929-nji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ýyllar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kärhanalarda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ulanmak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ЦАГИ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birinji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wentilýatorlary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çykyp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başlaýar.1929-nji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ýyldan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1934-nji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ýyla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çenli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ЦАГИ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birnäçe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okly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wentilýatorlar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proýektirlenýär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çykarylýar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68111" y="0"/>
            <a:ext cx="8790979" cy="763942"/>
            <a:chOff x="160525" y="117057"/>
            <a:chExt cx="8790979" cy="1079695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66528" y="117057"/>
              <a:ext cx="8784976" cy="932213"/>
              <a:chOff x="218376" y="-48900"/>
              <a:chExt cx="8925624" cy="1395844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8" name="Рисунок 17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521" y="1704576"/>
                  <a:ext cx="4969510" cy="70858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31310" y="1563797"/>
                  <a:ext cx="604011" cy="990137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0" name="Рисунок 19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70250" y="1580859"/>
                  <a:ext cx="679486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6" name="Прямоугольник 15"/>
              <p:cNvSpPr/>
              <p:nvPr/>
            </p:nvSpPr>
            <p:spPr>
              <a:xfrm>
                <a:off x="3760470" y="-48900"/>
                <a:ext cx="1280315" cy="967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2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60525" y="1196752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845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10" y="908720"/>
            <a:ext cx="88569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1936-njy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N. E.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Žukowskiý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tüweleýiň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teoriýasyna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esaslanyp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okly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naporly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wentilýatorlary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hasaplamagy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proýektirlemegi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professor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K.A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Uşakowyň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“Аэродинамический расчет осевого вентилятора”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çykýar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Okly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kompressorlaryň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basgançagynyň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shemasyny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öwrenmäge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basgançakda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beýläk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napory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ýokarylandyrmagyň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mümkinçiliklerini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anyklamaga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gönükdirilen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K.K.Bauliniň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“Аэродинамический расчет ступени компрессора”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atly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işi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1944-nji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çap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edilýär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68111" y="0"/>
            <a:ext cx="8790979" cy="763942"/>
            <a:chOff x="160525" y="117057"/>
            <a:chExt cx="8790979" cy="1079695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66528" y="117057"/>
              <a:ext cx="8784976" cy="932213"/>
              <a:chOff x="218376" y="-48900"/>
              <a:chExt cx="8925624" cy="1395844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8" name="Рисунок 17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521" y="1704576"/>
                  <a:ext cx="4969510" cy="70858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31310" y="1563797"/>
                  <a:ext cx="604011" cy="990137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0" name="Рисунок 19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70250" y="1580859"/>
                  <a:ext cx="679486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6" name="Прямоугольник 15"/>
              <p:cNvSpPr/>
              <p:nvPr/>
            </p:nvSpPr>
            <p:spPr>
              <a:xfrm>
                <a:off x="3760470" y="-48900"/>
                <a:ext cx="1280315" cy="967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2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60525" y="1196752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5304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158" y="980728"/>
            <a:ext cx="86528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Okly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basgançagynda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gysylyş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derejesini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ýokarylandyrmak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gysylyş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ukybyny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hasaba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alynmagynynyň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gereklidigini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çykarýar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1944-nji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B.S.Steçkin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N.E.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Žukowskiý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gysylan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gözenegi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geçende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gözenekde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profiliň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göteriji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güýjüniň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teoremasyny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ulanýar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распрострвнил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68111" y="0"/>
            <a:ext cx="8790979" cy="763942"/>
            <a:chOff x="160525" y="117057"/>
            <a:chExt cx="8790979" cy="1079695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66528" y="117057"/>
              <a:ext cx="8784976" cy="932213"/>
              <a:chOff x="218376" y="-48900"/>
              <a:chExt cx="8925624" cy="1395844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8" name="Рисунок 17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521" y="1704576"/>
                  <a:ext cx="4969510" cy="70858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31310" y="1563797"/>
                  <a:ext cx="604011" cy="990137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0" name="Рисунок 19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70250" y="1580859"/>
                  <a:ext cx="679486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6" name="Прямоугольник 15"/>
              <p:cNvSpPr/>
              <p:nvPr/>
            </p:nvSpPr>
            <p:spPr>
              <a:xfrm>
                <a:off x="3760470" y="-48900"/>
                <a:ext cx="1280315" cy="967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2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60525" y="1196752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4862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881" y="980728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turbinasy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TRD-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kompressorlaryny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hereketlendirmek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turbinalary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ýa-da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basgançakly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bolýarlar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elementleri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hereketlenmeýän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saplowoý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saplowoý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apparat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aýlanýan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tigirden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durýar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Aşakdaky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suratda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saplowoý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pilçeleriň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kese-kesiginiň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shemasy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görkezilendir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68111" y="0"/>
            <a:ext cx="8790979" cy="763942"/>
            <a:chOff x="160525" y="117057"/>
            <a:chExt cx="8790979" cy="1079695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66528" y="117057"/>
              <a:ext cx="8784976" cy="932213"/>
              <a:chOff x="218376" y="-48900"/>
              <a:chExt cx="8925624" cy="1395844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8" name="Рисунок 17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521" y="1704576"/>
                  <a:ext cx="4969510" cy="70858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31310" y="1563797"/>
                  <a:ext cx="604011" cy="990137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0" name="Рисунок 19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70250" y="1580859"/>
                  <a:ext cx="679486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6" name="Прямоугольник 15"/>
              <p:cNvSpPr/>
              <p:nvPr/>
            </p:nvSpPr>
            <p:spPr>
              <a:xfrm>
                <a:off x="3760470" y="-48900"/>
                <a:ext cx="1280315" cy="967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2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60525" y="1196752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1939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357166"/>
            <a:ext cx="5786478" cy="35719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 turbinanyň basgançagynyň shemasy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000108"/>
            <a:ext cx="2000264" cy="41434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728" y="5500702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tk-TM" dirty="0" smtClean="0"/>
              <a:t>. </a:t>
            </a:r>
            <a:r>
              <a:rPr lang="tk-TM" sz="2400" dirty="0" smtClean="0">
                <a:latin typeface="Times New Roman" pitchFamily="18" charset="0"/>
                <a:cs typeface="Times New Roman" pitchFamily="18" charset="0"/>
              </a:rPr>
              <a:t>z – z, 1 – 1 , 2 – 2  - turbinanyň kesek kesikleri;</a:t>
            </a:r>
          </a:p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tk-TM" sz="2400" dirty="0" smtClean="0">
                <a:latin typeface="Times New Roman" pitchFamily="18" charset="0"/>
                <a:cs typeface="Times New Roman" pitchFamily="18" charset="0"/>
              </a:rPr>
              <a:t>. Soplowoý apparatyň hereketlenmeýän pilçeleri;</a:t>
            </a:r>
          </a:p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tk-TM" sz="2400" dirty="0" smtClean="0">
                <a:latin typeface="Times New Roman" pitchFamily="18" charset="0"/>
                <a:cs typeface="Times New Roman" pitchFamily="18" charset="0"/>
              </a:rPr>
              <a:t>. Işçi tigiriň pilçeleri.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00108"/>
            <a:ext cx="1928826" cy="433286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5429264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wal; 2 – birinji basgançagyň soplowoý apparaty; 3 – termopara; 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– ikinji basgançagyň soplowoý apparaty; 5 - birinji basgançagyň diski; 6 - ikinji basgançagyň diski;  7 – ýapyjy diskler; 8 – podşipnik.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428604"/>
            <a:ext cx="4500594" cy="35719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 turbinanyň kese kesigi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6" r="16537" b="17104"/>
          <a:stretch/>
        </p:blipFill>
        <p:spPr bwMode="auto">
          <a:xfrm>
            <a:off x="1475656" y="1052735"/>
            <a:ext cx="6336704" cy="424847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8111" y="908720"/>
            <a:ext cx="87502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işleýiş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tertibi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FFC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Gaz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turbinanyň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iş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tertibi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şulardan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ybarat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ýanyş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kamerasyndan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gyzdyrylan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gysylan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gaz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giriş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meýdanyndan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çykyş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meýdany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kiçi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bolan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saplowoý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apparatynyň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pilçeler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aralygyndaky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kanala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berilýär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Saplowoý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apparatda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gazyň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giňelmesi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bolup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geçýär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şonuň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netijesinde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onuň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potensial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energiýasynyň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bir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bölegi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kinetiki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energiýa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öwrülýär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Şeýlelikde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gazyň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temperaturasy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basyşy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peselýär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Uly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tizlikde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saplowoý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apparatdan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çykýan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gaz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turbinanyň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tigriniň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işçi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pilçesine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barýar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68111" y="0"/>
            <a:ext cx="8790979" cy="763942"/>
            <a:chOff x="160525" y="117057"/>
            <a:chExt cx="8790979" cy="107969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66528" y="117057"/>
              <a:ext cx="8784976" cy="932213"/>
              <a:chOff x="218376" y="-48900"/>
              <a:chExt cx="8925624" cy="1395844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9" name="Рисунок 18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521" y="1704576"/>
                  <a:ext cx="4969510" cy="70858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0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31310" y="1563797"/>
                  <a:ext cx="604011" cy="990137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1" name="Рисунок 20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70250" y="1580859"/>
                  <a:ext cx="679486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7" name="Прямоугольник 16"/>
              <p:cNvSpPr/>
              <p:nvPr/>
            </p:nvSpPr>
            <p:spPr>
              <a:xfrm>
                <a:off x="3760470" y="-48900"/>
                <a:ext cx="1280315" cy="967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2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60525" y="1196752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5070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31443" y="908720"/>
            <a:ext cx="885831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Saplowoý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apparatynda kinetiki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energiýasyny alan  gazyň bölegi, turbinanyň işçi pilçelerinde turbinany aýlamak üçin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mehaniki işe öwrülýär.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Şeýlelikde, pilçeleriň içki ýüzünde (в каритцах) güberçekli daşky ýüzünden basyş uly bolýar, şonuň esasynda hem basyşlaryň özara tapawutlary (göteriji güýji) döreýär-de pilçeleri aýlaýar, bu-da öz gezeginde tigirleri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aýlaýar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Eger-de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giňelmesi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saplowoý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apparatynyň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pilçelerinde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gutarýan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pilçelerde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kinetiki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energiýanyň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tigiri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aýlamak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mehaniki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öwrülme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prosessi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görnüşli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aktiw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turbinasy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diýilip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atlandyrylýar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68111" y="0"/>
            <a:ext cx="8790979" cy="763942"/>
            <a:chOff x="160525" y="117057"/>
            <a:chExt cx="8790979" cy="107969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6528" y="117057"/>
              <a:ext cx="8784976" cy="932213"/>
              <a:chOff x="218376" y="-48900"/>
              <a:chExt cx="8925624" cy="1395844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0" name="Рисунок 19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521" y="1704576"/>
                  <a:ext cx="4969510" cy="70858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31310" y="1563797"/>
                  <a:ext cx="604011" cy="990137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2" name="Рисунок 21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70250" y="1580859"/>
                  <a:ext cx="679486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8" name="Прямоугольник 17"/>
              <p:cNvSpPr/>
              <p:nvPr/>
            </p:nvSpPr>
            <p:spPr>
              <a:xfrm>
                <a:off x="3760470" y="-48900"/>
                <a:ext cx="1280315" cy="967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2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0525" y="1196752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71736" y="714356"/>
            <a:ext cx="3857652" cy="523220"/>
          </a:xfrm>
          <a:prstGeom prst="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 turbinasy 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857224" y="1857364"/>
            <a:ext cx="2857520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Aktiw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turbinasy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1885882"/>
            <a:ext cx="3214710" cy="400110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Reaktiw turbinasy 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2318" y="2559601"/>
            <a:ext cx="4104456" cy="2800767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Eger-de gazyň giňelmesi doly saplowoý apparatynyň pilçelerinde gutarýan bolsa, işçi pilçelerde kinetiki energiýanyň, tigiri aýlamak üçin mehaniki işe öwrülme prosesi bolup geçýän bolsa, onda şeýle görnüşli turbina, aktiw turbinasy diýilip atlandyrylýar.</a:t>
            </a:r>
          </a:p>
          <a:p>
            <a:pPr algn="just"/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596746" y="2528824"/>
            <a:ext cx="4319910" cy="2862322"/>
          </a:xfrm>
          <a:prstGeom prst="rect">
            <a:avLst/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Eger-de gazyň giňelmegi saplowoý pilçelerde gutarman, giňelmegini işçi pilçelerde-de dowa</a:t>
            </a:r>
            <a:r>
              <a:rPr kumimoji="0" lang="tk-TM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edýän bolsa, onda şeýle görnüşli turbinalar, reaktiw turbinasy diýlip atlandyrylýar.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k-TM" sz="1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k-TM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k-TM" sz="1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4394199" y="1392223"/>
            <a:ext cx="35719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214546" y="1571612"/>
            <a:ext cx="4500594" cy="15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2058205" y="2370895"/>
            <a:ext cx="31427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6754453" y="2285992"/>
            <a:ext cx="0" cy="24283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>
            <a:off x="2072464" y="1713694"/>
            <a:ext cx="285752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5400000">
            <a:off x="6573058" y="1713694"/>
            <a:ext cx="285752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50829" y="1196752"/>
            <a:ext cx="89410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Eger-de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giňelmegi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saplowoý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pilçelerde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gutarman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giňelmegini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pilçelerde-de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dowam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görnüşli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turbinalar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reaktiw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turbinasy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diýlip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atlandyrylýar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Reaktiw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trubinasynyň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pilçeleriniň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aralygynyň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daralýan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bardyr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temperaturanyň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peselmegi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otnositel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ýokarlanmagy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geçýär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Akymyň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tizlenmesi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pilçelere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saplowoý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apparatdan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akymjasynyň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aktiw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täsirinden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başga-da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reaktiw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edýändir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68111" y="0"/>
            <a:ext cx="8790979" cy="763942"/>
            <a:chOff x="160525" y="117057"/>
            <a:chExt cx="8790979" cy="107969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66528" y="117057"/>
              <a:ext cx="8784976" cy="932213"/>
              <a:chOff x="218376" y="-48900"/>
              <a:chExt cx="8925624" cy="1395844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9" name="Рисунок 18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521" y="1704576"/>
                  <a:ext cx="4969510" cy="70858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0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31310" y="1563797"/>
                  <a:ext cx="604011" cy="990137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1" name="Рисунок 20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70250" y="1580859"/>
                  <a:ext cx="679486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7" name="Прямоугольник 16"/>
              <p:cNvSpPr/>
              <p:nvPr/>
            </p:nvSpPr>
            <p:spPr>
              <a:xfrm>
                <a:off x="3760470" y="-48900"/>
                <a:ext cx="1280315" cy="967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2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60525" y="1196752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44" y="1098103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242000" y="84815"/>
            <a:ext cx="8568952" cy="576064"/>
            <a:chOff x="289856" y="116632"/>
            <a:chExt cx="8568952" cy="936104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289856" y="1052736"/>
              <a:ext cx="8568952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Группа 12"/>
            <p:cNvGrpSpPr/>
            <p:nvPr/>
          </p:nvGrpSpPr>
          <p:grpSpPr>
            <a:xfrm>
              <a:off x="289856" y="116632"/>
              <a:ext cx="8568952" cy="841970"/>
              <a:chOff x="323528" y="1243443"/>
              <a:chExt cx="8568952" cy="841970"/>
            </a:xfrm>
            <a:solidFill>
              <a:srgbClr val="FFFF00"/>
            </a:solidFill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323528" y="1243443"/>
                <a:ext cx="8568952" cy="83270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3146769" y="1283678"/>
                <a:ext cx="3096344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q-AL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Sapagyň maksady</a:t>
                </a:r>
                <a:endParaRPr lang="tk-TM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7" name="Picture 8" descr="C:\Users\1\Desktop\sewron.jpg"/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8384" y="1253118"/>
                <a:ext cx="720080" cy="832295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</p:grpSp>
        <p:pic>
          <p:nvPicPr>
            <p:cNvPr id="14" name="Рисунок 13"/>
            <p:cNvPicPr/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323688" y="131114"/>
              <a:ext cx="720080" cy="8226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" name="Прямоугольник 17"/>
          <p:cNvSpPr/>
          <p:nvPr/>
        </p:nvSpPr>
        <p:spPr>
          <a:xfrm>
            <a:off x="289856" y="2420888"/>
            <a:ext cx="831872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AutoNum type="arabicPeriod"/>
            </a:pP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Howa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reaktiw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dwigatellerinde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howany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gysmak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üçin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ulanylýan</a:t>
            </a:r>
            <a:r>
              <a:rPr lang="tk-TM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2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erkezden</a:t>
            </a:r>
            <a:r>
              <a:rPr lang="ru-RU" sz="28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daşlaşýan</a:t>
            </a:r>
            <a:r>
              <a:rPr lang="ru-RU" sz="28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kompressorlary</a:t>
            </a:r>
            <a:r>
              <a:rPr lang="ru-RU" sz="28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tk-TM" sz="2800" dirty="0" smtClean="0">
                <a:latin typeface="Times New Roman" pitchFamily="18" charset="0"/>
                <a:cs typeface="Times New Roman" pitchFamily="18" charset="0"/>
              </a:rPr>
              <a:t>bilmeklerini gazanmak. </a:t>
            </a:r>
          </a:p>
          <a:p>
            <a:pPr algn="just">
              <a:buAutoNum type="arabicPeriod"/>
            </a:pPr>
            <a:r>
              <a:rPr lang="tk-TM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reaktiw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dwigatellerind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(HRD-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okly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kompressorlary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hereketlendirijileri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800" dirty="0" smtClean="0">
                <a:latin typeface="Times New Roman" pitchFamily="18" charset="0"/>
                <a:cs typeface="Times New Roman" pitchFamily="18" charset="0"/>
              </a:rPr>
              <a:t>öwretmek.</a:t>
            </a:r>
          </a:p>
        </p:txBody>
      </p:sp>
    </p:spTree>
    <p:extLst>
      <p:ext uri="{BB962C8B-B14F-4D97-AF65-F5344CB8AC3E}">
        <p14:creationId xmlns:p14="http://schemas.microsoft.com/office/powerpoint/2010/main" val="2436659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866" y="980728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TRD-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reaktiw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turbinalarynyň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p.t.k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bardygy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sebäpli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Birinji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üýtgemeýän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ýanyş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basyşly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turbinasy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1892-nji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oýlap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tapyjysy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P.D.Kuzminskin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tarapyndan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ýetirilipdir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turbinasynyň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ekonomiçnostyny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ösdürmek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maksady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inženeri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W.W.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Karawodin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üýtgemeýän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göwrümde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ýangyçda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trubinasyny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döredýär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68111" y="0"/>
            <a:ext cx="8790979" cy="763942"/>
            <a:chOff x="160525" y="117057"/>
            <a:chExt cx="8790979" cy="1079695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66528" y="117057"/>
              <a:ext cx="8784976" cy="932213"/>
              <a:chOff x="218376" y="-48900"/>
              <a:chExt cx="8925624" cy="1395844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8" name="Рисунок 17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521" y="1704576"/>
                  <a:ext cx="4969510" cy="70858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31310" y="1563797"/>
                  <a:ext cx="604011" cy="990137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0" name="Рисунок 19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70250" y="1580859"/>
                  <a:ext cx="679486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6" name="Прямоугольник 15"/>
              <p:cNvSpPr/>
              <p:nvPr/>
            </p:nvSpPr>
            <p:spPr>
              <a:xfrm>
                <a:off x="3760470" y="-48900"/>
                <a:ext cx="1280315" cy="967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2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60525" y="1196752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742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11028" y="0"/>
            <a:ext cx="8951875" cy="712081"/>
            <a:chOff x="113582" y="124320"/>
            <a:chExt cx="8951875" cy="106385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13582" y="124320"/>
              <a:ext cx="8951875" cy="864559"/>
              <a:chOff x="150260" y="188640"/>
              <a:chExt cx="8876499" cy="792088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150260" y="188640"/>
                <a:ext cx="8876499" cy="79208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2220766" y="323074"/>
                <a:ext cx="52565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ULANYLAN EDEBIÝATLAR</a:t>
                </a:r>
                <a:endParaRPr lang="ru-RU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7" name="Рисунок 6"/>
              <p:cNvPicPr/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264524" y="236411"/>
                <a:ext cx="760261" cy="65378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8" name="Picture 8" descr="C:\Users\1\Desktop\sewron.jpg"/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2352" y="276363"/>
                <a:ext cx="697497" cy="6537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9" name="Прямая соединительная линия 8"/>
            <p:cNvCxnSpPr/>
            <p:nvPr/>
          </p:nvCxnSpPr>
          <p:spPr>
            <a:xfrm>
              <a:off x="125102" y="1188170"/>
              <a:ext cx="8940355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34358" y="836712"/>
            <a:ext cx="9036496" cy="5400600"/>
            <a:chOff x="42310" y="1556792"/>
            <a:chExt cx="9036496" cy="530120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0" y="1556792"/>
              <a:ext cx="9036496" cy="530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99854" y="1700808"/>
              <a:ext cx="857754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tk-TM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П.К. Казанджан, Л.П. Алексеев, Нечаев Ю.Н. Теория авиационных двигателей. Военное издательство министерства обороны союза ССР Москва- 1955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90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40774" y="84189"/>
            <a:ext cx="8828942" cy="572247"/>
            <a:chOff x="140774" y="204125"/>
            <a:chExt cx="8828942" cy="908326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40774" y="1112451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па 6"/>
            <p:cNvGrpSpPr/>
            <p:nvPr/>
          </p:nvGrpSpPr>
          <p:grpSpPr>
            <a:xfrm>
              <a:off x="159629" y="204125"/>
              <a:ext cx="8810087" cy="792088"/>
              <a:chOff x="395536" y="1412776"/>
              <a:chExt cx="8558079" cy="792088"/>
            </a:xfrm>
            <a:solidFill>
              <a:srgbClr val="FFFF00"/>
            </a:solidFill>
          </p:grpSpPr>
          <p:sp>
            <p:nvSpPr>
              <p:cNvPr id="9" name="Прямоугольник 8"/>
              <p:cNvSpPr/>
              <p:nvPr/>
            </p:nvSpPr>
            <p:spPr>
              <a:xfrm>
                <a:off x="395536" y="1412776"/>
                <a:ext cx="8558079" cy="79208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1351367" y="1523025"/>
                <a:ext cx="6715033" cy="37523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Umumy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maglumatlar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Merkezden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daşlaşýan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kompressorlar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1" name="Рисунок 10"/>
              <p:cNvPicPr/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484799" y="1437835"/>
                <a:ext cx="699482" cy="712226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2" name="Picture 8" descr="C:\Users\1\Desktop\sewron.jpg"/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9106" y="1437835"/>
                <a:ext cx="641366" cy="712226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</p:grpSp>
      </p:grpSp>
      <p:sp>
        <p:nvSpPr>
          <p:cNvPr id="2" name="Прямоугольник 1"/>
          <p:cNvSpPr/>
          <p:nvPr/>
        </p:nvSpPr>
        <p:spPr>
          <a:xfrm>
            <a:off x="140774" y="908719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Häzirkizaman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reaktiw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dwigatellerini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döretmekde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ösdürmekde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maşynlary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konstruktirowat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etmegiň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hasaplamagyň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teoretiki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wajyp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durýar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kompressorlary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turbinalary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elementleri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aralarynda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biri-biriniň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yzynda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ýerleşdirilen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hereketlenmeýän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hereketlenýän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pilçeler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maşynlary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maşynlar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diýilip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atlandyrylmak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diske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berkidilen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aýlanýan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pilçeleriň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hatary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tigiri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diski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düzýär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hereketlenmeýän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pilçeleriň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hatary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hereketlenmeýän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önüdiji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ýa-da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sprýamlýaýuşiý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apparaty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ýa-da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СA)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düzýär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150" y="908720"/>
            <a:ext cx="88569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tigir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koleso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hereketlenmeýän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gönüdiji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apparat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(СA)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birlikde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maşynyň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basgançagyny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stupenini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getirýär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maşynlar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basgançakly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bilerler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maşynlar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akymynyň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hereketlenmek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häsiýetlerine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merkezden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daşlaşýan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okly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görnüşlere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bölünýärler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Merkezden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daşlaşýan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maşynlarda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akymynyň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ugura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gönükdirilmesi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bardyr;Bu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koleso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aýlananda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döreýän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merkezden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daşlaşýan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güýjüň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işini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peýdaly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ulanmaga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şert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döredýär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68111" y="0"/>
            <a:ext cx="8790979" cy="763942"/>
            <a:chOff x="160525" y="117057"/>
            <a:chExt cx="8790979" cy="107969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6528" y="117057"/>
              <a:ext cx="8784976" cy="932213"/>
              <a:chOff x="218376" y="-48900"/>
              <a:chExt cx="8925624" cy="1395844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1" name="Рисунок 10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521" y="1704576"/>
                  <a:ext cx="4969510" cy="70858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31310" y="1563797"/>
                  <a:ext cx="604011" cy="990137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3" name="Рисунок 12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70250" y="1580859"/>
                  <a:ext cx="679486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3760470" y="-48900"/>
                <a:ext cx="1280315" cy="967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2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60525" y="1196752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199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8111" y="980728"/>
            <a:ext cx="8666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Okly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görnüşli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pilçeli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maşynlarynda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gaz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akymynyň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hereketi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işçi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tigiriň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okunyň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ugry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bilen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gabat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gelýär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(почти совпадает)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şunuň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üçin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akyp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geçýän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gaz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akymy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bilen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pilçeleriň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öz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arasyndaky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gatnaşyk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esasy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ýagdaýda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gazodinamiki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güýjüň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hasabyna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amala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aşyrylýar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Howa-reatiw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dwigatellerinde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howany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gysmak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üçin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merkezden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daşlaşýan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hem-de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okly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kompressorlary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ulanylýar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olaryň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heretlendirijisi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hökmünde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köplenç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ýagdaýlarda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okly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gaz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turbinasy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ulanylýar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68111" y="0"/>
            <a:ext cx="8790979" cy="763942"/>
            <a:chOff x="160525" y="117057"/>
            <a:chExt cx="8790979" cy="107969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6528" y="117057"/>
              <a:ext cx="8784976" cy="932213"/>
              <a:chOff x="218376" y="-48900"/>
              <a:chExt cx="8925624" cy="1395844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0" name="Рисунок 19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521" y="1704576"/>
                  <a:ext cx="4969510" cy="70858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31310" y="1563797"/>
                  <a:ext cx="604011" cy="990137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2" name="Рисунок 21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70250" y="1580859"/>
                  <a:ext cx="679486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8" name="Прямоугольник 17"/>
              <p:cNvSpPr/>
              <p:nvPr/>
            </p:nvSpPr>
            <p:spPr>
              <a:xfrm>
                <a:off x="3760470" y="-48900"/>
                <a:ext cx="1280315" cy="967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2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0525" y="1196752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9203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803" y="908720"/>
            <a:ext cx="89175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	</a:t>
            </a:r>
            <a:r>
              <a:rPr lang="ru-RU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Merkezden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daşlaşýan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kompressorlar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Merkezden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daşlaşýan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kompressorlar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awiasiýada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HRD-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gysmak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hem-de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porşnli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awiasion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dwigatelleriniň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sorujy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kanalynda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uçuş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belentliklerinde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howanyň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basyşyny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üýtgetman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saklamak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üflemek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gapdallaýyn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girişli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merkezden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daşlaşýan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TRD-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gysmak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niýetlenip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,(8-nji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bölekden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durýar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Kolesodan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tigirden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pilçeli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diffuzordan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Tigir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koleso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wala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(3)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oturdylandyr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radial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pilçeleri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üpjün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edilendir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tigire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koleso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ýitgili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gerekli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ugra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gönükdiriji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paýlamak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niýetlenen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gönükdiriji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gurluşyň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(5)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üsti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berilýär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68111" y="0"/>
            <a:ext cx="8790979" cy="763942"/>
            <a:chOff x="160525" y="117057"/>
            <a:chExt cx="8790979" cy="1079695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166528" y="117057"/>
              <a:ext cx="8784976" cy="932213"/>
              <a:chOff x="218376" y="-48900"/>
              <a:chExt cx="8925624" cy="1395844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26" name="Прямоугольник 25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7" name="Рисунок 26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521" y="1704576"/>
                  <a:ext cx="4969510" cy="70858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8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31310" y="1563797"/>
                  <a:ext cx="604011" cy="990137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9" name="Рисунок 28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70250" y="1580859"/>
                  <a:ext cx="679486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25" name="Прямоугольник 24"/>
              <p:cNvSpPr/>
              <p:nvPr/>
            </p:nvSpPr>
            <p:spPr>
              <a:xfrm>
                <a:off x="3760470" y="-48900"/>
                <a:ext cx="1280315" cy="967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2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60525" y="1196752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57224" y="2857496"/>
            <a:ext cx="735811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ru-RU" sz="1500" b="1" dirty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335" y="188640"/>
            <a:ext cx="8535892" cy="64294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03225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Iki tarapdan girişli merkezden daşlaşýan kompressoryň çyzgysy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5" y="980728"/>
            <a:ext cx="3368131" cy="4929222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85786" y="2428868"/>
            <a:ext cx="4286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032250" algn="l"/>
              </a:tabLst>
            </a:pPr>
            <a:r>
              <a:rPr lang="tk-TM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.Tigir .................................................... 1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032250" algn="l"/>
              </a:tabLst>
            </a:pPr>
            <a:r>
              <a:rPr lang="tk-TM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Pilçelidiffuzor ..................................... 2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032250" algn="l"/>
              </a:tabLst>
            </a:pPr>
            <a:r>
              <a:rPr lang="tk-TM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Wal  .................................................... 3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032250" algn="l"/>
              </a:tabLst>
            </a:pPr>
            <a:r>
              <a:rPr lang="tk-TM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Tigiriň pilçeleri  ................................. 4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032250" algn="l"/>
              </a:tabLst>
            </a:pPr>
            <a:r>
              <a:rPr lang="tk-TM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Gönükdiriji gurluş  ............................. 5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032250" algn="l"/>
              </a:tabLst>
            </a:pPr>
            <a:r>
              <a:rPr lang="tk-TM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Çykyş patrubkasy  .............................. 6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2694</TotalTime>
  <Words>697</Words>
  <Application>Microsoft Office PowerPoint</Application>
  <PresentationFormat>Экран (4:3)</PresentationFormat>
  <Paragraphs>120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Shehiyev Hudayberdi</cp:lastModifiedBy>
  <cp:revision>333</cp:revision>
  <dcterms:created xsi:type="dcterms:W3CDTF">2014-03-27T12:19:37Z</dcterms:created>
  <dcterms:modified xsi:type="dcterms:W3CDTF">2018-03-31T06:01:12Z</dcterms:modified>
</cp:coreProperties>
</file>