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72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226FB-0D8F-4A14-ADFD-93555A4E13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30BFA97-E9B5-4EAE-A934-1138D89355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1C197E-2097-4FD1-841C-22B37094E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9879D1-D365-45F2-BB9D-FACB5BCAB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DA4FE1-1EB4-4540-95BC-E12C85E7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14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E1F25-4A49-440C-A9FB-B29092FB2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67E57AD-CDFA-4B21-8500-3BDEC4E3F8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D33B9F-0F99-42D5-AEBB-E7060A41D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7B6A7E-9B16-4648-9540-3643C9987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3C508D-99F9-4FD9-9BAE-1B37DA35D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65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C5F2038-B863-4678-AF01-56F8ED9587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CB3EF0-07AB-49E0-880D-EB010CAD8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461505-8AD1-4E0F-AB6A-3F09A10A5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206E2F-BBD6-4FBB-A991-FFC1D68E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BB152B-6917-4A08-B382-E55626AFF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332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122180-F4DD-4821-9664-3DB6C54E3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A2B0A6-E7E7-430A-AA5A-41087B054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82D449-D8EE-402F-9853-49D0E7227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0CE0DB-94CC-430F-BD61-1B278BEC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A4E1FD-2DF8-4E41-8CAF-44808B064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03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64BF0-E384-40DE-9059-97CB85EBC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151D58-B6D3-41A5-B705-AB60A4153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68D234-8F3D-4CAB-8C82-BFD6E4B19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27D330-DD36-422C-B703-CA3D41EE2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8ABC01-713D-4239-ADC3-D7543DD91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68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7AE33A-80A6-4294-93DA-3C1F17AC5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7AC7DB-5960-4E83-BAED-2575D0AF97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88F619-370E-4A65-B6AA-3DF70656C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883458-2EDE-4ADE-B0C3-73D6CF1D5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EFD1C1-6192-4DBB-BE2C-889456EFD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3F6E93-FF5E-4A6F-AAEA-555BD9D74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76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3C8EC6-E55F-4A55-8BF6-F02E482A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F9EA61-5DD0-4FFA-8235-4889E5B27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F58E57B-9C94-4477-A719-380473821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D8366C9-C07D-4BB1-8FE4-B7C30E52B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8C6E563-7707-4866-9669-D729EF23FA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3E03850-DAE7-46F9-919A-6FB38E351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E5D7E7B-247E-4CA4-A1C6-CA20738B1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1E652EA-7070-4D2C-87BA-CE6A47833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84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CBBA88-591D-44CB-9E7E-1354F9CEF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66FFBEB-F110-4CB7-8025-9BED83277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6033A9-CB97-4232-9705-2206DAC1F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7980426-BEC0-4167-9872-348E5244B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96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B44BA9F-7090-4045-8DD8-3A02317B7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B2B6660-CC4E-4EAC-A884-474F0AE52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00FA53-91CF-4AA2-A37A-7732898D3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33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0DB0DC-0D0A-4933-A39D-1CCE1715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286C67-097B-4E4F-B5D2-B266A5B11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EAB602-B096-4BBB-B415-9122E4281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E6FC4A-3EB2-45DC-B7BB-E47C76DC9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26F701-EB48-4436-A8ED-9F8D16A95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68B2D5-4449-424E-B0AE-B3D37A024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00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2D471-1833-489D-8390-92955B211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87F5BC8-2DF9-48F8-A4CC-7AC5305148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C7DB21-DF42-4F8A-A3C1-E99CAE474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88131C-AAB3-4D8C-843A-866B617BF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13F517-45D9-4DEC-A02D-49F7ABDF6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D75BA3-9422-402B-9AC8-EDBBCBAB8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3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8B6FB8-D811-464B-8141-4B4106804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FCDBF6-FCAF-478E-A8AB-B7F682AEF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179F4C-8200-4063-B17A-874ED1EE4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F5260-532E-4E38-9F62-F1BE11BE8409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E86777-AFDD-48B3-8D2C-95F323D15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06BCE5-20C6-4754-A0B0-B73120833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FB391-90CA-4A58-8BB1-0C0959974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535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2633C0-8385-4831-994C-23562C636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8906"/>
            <a:ext cx="12192000" cy="2466998"/>
          </a:xfrm>
        </p:spPr>
        <p:txBody>
          <a:bodyPr>
            <a:normAutofit/>
          </a:bodyPr>
          <a:lstStyle/>
          <a:p>
            <a:r>
              <a:rPr lang="en-US" sz="7200" dirty="0"/>
              <a:t>A</a:t>
            </a:r>
            <a:r>
              <a:rPr lang="tk-TM" sz="7200" dirty="0"/>
              <a:t>çyklykda elektrik geçiriji liniýaň montažy</a:t>
            </a:r>
            <a:endParaRPr lang="ru-RU" sz="7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40E00E-1720-4644-ABD7-2CADC1A9B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847696"/>
            <a:ext cx="12192000" cy="1993545"/>
          </a:xfrm>
        </p:spPr>
        <p:txBody>
          <a:bodyPr>
            <a:normAutofit/>
          </a:bodyPr>
          <a:lstStyle/>
          <a:p>
            <a:pPr algn="l"/>
            <a:r>
              <a:rPr lang="tk-TM" sz="3600" dirty="0"/>
              <a:t>1 . Açyklykda elektrik geçiş geçiş ýollarynda kömekçi gurulmalar.</a:t>
            </a:r>
          </a:p>
          <a:p>
            <a:pPr algn="l"/>
            <a:r>
              <a:rPr lang="tk-TM" sz="3600" dirty="0"/>
              <a:t>2 . Kömekçi gurulmalaryň peýdalanylmagy.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546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C91538C-AF67-47A4-A9BB-1E16E619ADFE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Açyklykda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elektrik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geçiriji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sütüni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aşak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düşürip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zeminleme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boltly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birleşdirmek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teklip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berilýär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. Metal we</a:t>
            </a:r>
            <a:b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demirbeton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sütünlerde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aşak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düşürip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birleşdirilen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kebşirlenen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we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boltlanan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bolup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.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Simlary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troslary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berkitmek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üçin-birleşdirilýän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gysgyçlaryň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näsazlygy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enjamlaryň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korpusynda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jaýrygyň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ýüze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çykmagy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boltyň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şaýbaň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bolmazlygy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gaýkaň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gowşamagy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gysgyjyň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gyzan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çatylan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ýeri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gysgyçdan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simiň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taýyp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gitmegi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trosyň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üzülmegi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anker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sütünde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simlaryň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petlesiniň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näsazlygy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petlä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ýakyn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jisimiň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sütüni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-da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gyşyk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);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izolýatora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berkidilen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simiň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gowşamagy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bolup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buler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b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Fundament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çukury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gazmak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bellik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ýeriň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ortasyndan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burawlaýjy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maşyn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gazylýar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. Fundament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çukury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ýer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gazýan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mehanizm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çukur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gazýan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awtomobel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-da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traktorly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köwşli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ekskowatorly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aşa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gaty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ýerleri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ýaryp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gumuny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çykarýarlar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57491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03E7DCB-C956-46FD-AC4C-799AB887B934}"/>
              </a:ext>
            </a:extLst>
          </p:cNvPr>
          <p:cNvSpPr/>
          <p:nvPr/>
        </p:nvSpPr>
        <p:spPr>
          <a:xfrm>
            <a:off x="0" y="0"/>
            <a:ext cx="12192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tk-TM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gumy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gazyp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çykarýarlar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tk-TM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haçanda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burawlaýjy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mehanizmleriň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bilmeýän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Fundamant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çukuryň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çuňlygyny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sütüni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oturmak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sütüne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mehanizmiň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agramyny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Demir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metal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sütünleri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sawodlarda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ýasalýar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ýygnalan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–da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bölekleýin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trassa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getirilip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oturuljak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ýygnalýar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Açyklykda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linýasy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geçirilende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agaç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demirbeton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sütünleri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busol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ş. m.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liniýasy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trassada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sütünleriň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oturdylmagy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5–6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ketli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sütün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gazyk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sakçy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oturtmak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haýsydyr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çukury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gazyp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trassanyň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sütüniniň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okuny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2E23D3C-265B-48B9-9326-777B2718714A}"/>
              </a:ext>
            </a:extLst>
          </p:cNvPr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Munuň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ýaly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tehnologiýa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açyklykda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elektrik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geçiriji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ýokary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önümçilik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zähmeti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üpjün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edýär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Bahasyny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arzanladýar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gurma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linyanyň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wagtyny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gysgaltýar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Tehnalogiki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näsazlygy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artykmaç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çykdaýjyny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alyp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barýar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önümçilik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işi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saklaýar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b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Önümçiligi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tehniki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taýýarlaýjy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topar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montaž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uçastogynyň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iş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naboryny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amala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aşyrýar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iş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meýilnamasyny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düzýär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önümçilik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iş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meýilnamasy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enjamlary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bloklary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taýýar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üpjün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edilýär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Onuň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üçin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eskizi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blogy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çyzgysy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taýýarlanýar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Kanuna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l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aýyklykda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zakazyň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kalkulýasiýasy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ýerine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ýetirilende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hiliniň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ýokary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bolmagyny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üpjün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edýär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Belli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çäk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kartasy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materiallaryň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komplekt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dokumenti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binaň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montaž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uçastogynyň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enjamlary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işlenilýär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	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Elektrik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enjamlary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düzgüne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laýyk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gurnamakda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meýilnama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profilaktiki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barlag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ekspluatasiýa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şertinde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remont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elektrik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gurnama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elektrik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enjamlarynda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geçirilýär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Esasan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hyzmat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edýän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işçi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toparyň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onyň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tehniki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ekspluatasiýa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tehniki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howupsuzlyk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bilimi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barlanylýar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en-US" sz="3000" dirty="0"/>
              <a:t> </a:t>
            </a:r>
            <a:br>
              <a:rPr lang="en-US" sz="3000" dirty="0"/>
            </a:b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5892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901810B-75F6-4D7C-913C-002369CD5744}"/>
              </a:ext>
            </a:extLst>
          </p:cNvPr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dolandyrmaga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inžiner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taýýarlygy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meýilleşdirilen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hasaby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işlemek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grafigi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komplekti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ussahanasynyň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ýasan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</a:t>
            </a: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zahmet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montažyň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arzanlygy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</a:t>
            </a: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tamamlanmagy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225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0D0742-6E8E-417A-920B-BC17C4885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D48B81-A413-42C3-BC51-B6FC00188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361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9A469-2DD2-4CE7-9379-7FFE1F62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820C5B-0371-4D47-9AA0-90E6C6F2E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058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49BE74-12F7-4862-BC7A-49AE07231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A65965-223F-4916-AB0B-7C9761B35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9676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22</Words>
  <Application>Microsoft Office PowerPoint</Application>
  <PresentationFormat>Широкоэкранный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Açyklykda elektrik geçiriji liniýaň montažy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Açyklykda elektrik geçiriji liniýaň montažy</dc:title>
  <dc:creator>LENOVO</dc:creator>
  <cp:lastModifiedBy>LENOVO</cp:lastModifiedBy>
  <cp:revision>3</cp:revision>
  <dcterms:created xsi:type="dcterms:W3CDTF">2020-12-07T08:14:19Z</dcterms:created>
  <dcterms:modified xsi:type="dcterms:W3CDTF">2020-12-07T08:34:29Z</dcterms:modified>
</cp:coreProperties>
</file>