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94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>
        <p:scale>
          <a:sx n="66" d="100"/>
          <a:sy n="66" d="100"/>
        </p:scale>
        <p:origin x="654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babageldi\Desktop\2018-10-22\23.jpgg.jpg"/>
          <p:cNvPicPr/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4" y="198915"/>
            <a:ext cx="6772091" cy="58014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982276" y="198916"/>
            <a:ext cx="50150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88-nji </a:t>
            </a:r>
            <a:r>
              <a:rPr lang="ru-RU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Umumy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hususy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haldaky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kesişmekleri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ABÇ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79200" y="6222737"/>
            <a:ext cx="643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8.4.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üçburçluklar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(89-njy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yzygiderlikde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β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üçburçlugyň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beýlekisi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 Є α </a:t>
            </a:r>
            <a:r>
              <a:rPr lang="sk-SK" sz="36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H;  h</a:t>
            </a:r>
            <a:r>
              <a:rPr 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α∩AꞌÇꞌ=1ꞌ; h</a:t>
            </a:r>
            <a:r>
              <a:rPr 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α∩BꞌÇꞌ=2ꞌ.</a:t>
            </a:r>
            <a:endParaRPr lang="ru-RU" sz="3600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2ꞌ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birikdirilýär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üçburçlygy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kesimleriň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∩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ꞌꞌ=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ꞌꞌ; 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7900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79200" y="6222737"/>
            <a:ext cx="643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93570" y="153644"/>
            <a:ext cx="5720079" cy="6550712"/>
            <a:chOff x="93571" y="153644"/>
            <a:chExt cx="5660072" cy="6353211"/>
          </a:xfrm>
        </p:grpSpPr>
        <p:pic>
          <p:nvPicPr>
            <p:cNvPr id="5" name="Рисунок 4" descr="C:\Users\babageldi\Desktop\2018-10-22\22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578" y="153644"/>
              <a:ext cx="5600065" cy="63532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Прямоугольник 1"/>
            <p:cNvSpPr/>
            <p:nvPr/>
          </p:nvSpPr>
          <p:spPr>
            <a:xfrm>
              <a:off x="93571" y="5798969"/>
              <a:ext cx="347258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89-njy </a:t>
              </a:r>
              <a:r>
                <a:rPr lang="ru-RU" sz="2000" b="1" i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surat</a:t>
              </a:r>
              <a:r>
                <a:rPr lang="ru-RU" sz="20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Umumy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haldaky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tekizlikleriň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özara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kesişmekleri</a:t>
              </a:r>
              <a:r>
                <a:rPr lang="ru-RU" sz="20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.</a:t>
              </a:r>
              <a:endParaRPr lang="ru-RU" sz="20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13650" y="153644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 Є β </a:t>
            </a:r>
            <a:r>
              <a:rPr lang="sk-SK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H,  h</a:t>
            </a:r>
            <a:r>
              <a:rPr lang="ru-RU" sz="2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β∩AꞌÇꞌ=3ꞌ, h</a:t>
            </a:r>
            <a:r>
              <a:rPr lang="ru-RU" sz="2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β∩BꞌÇꞌ=4ꞌ; 3ꞌꞌ Є AꞌꞌÇꞌꞌ, 4ꞌꞌ Є BꞌꞌÇꞌꞌ;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3ꞌꞌ4ꞌꞌ∩DꞌꞌFꞌꞌ=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ꞌꞌ,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DꞌꞌFꞌꞌ,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Є DꞌFꞌ =&gt; ∆ABÇ∩∆DEF=MN.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050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8551" y="194248"/>
            <a:ext cx="10582831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okuw.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haly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98542" y="1564605"/>
            <a:ext cx="10582856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Kesişýän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Proýektirleýji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,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olaryň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özara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kesişmekleri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Parallel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</a:t>
                  </a:r>
                  <a:endPara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Umumy</a:t>
              </a:r>
              <a:r>
                <a:rPr lang="ru-RU" sz="40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hususy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haldaky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tekizlikleriň</a:t>
              </a:r>
              <a:r>
                <a:rPr lang="ru-RU" sz="40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kesişmekleri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798542" y="5555668"/>
            <a:ext cx="10582840" cy="981417"/>
          </a:xfrm>
          <a:prstGeom prst="homePlate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Umumy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haldaky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kesişmekleri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6741" y="1261165"/>
            <a:ext cx="116404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biri-birine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paralleldirler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(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86-njy a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yzlary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86-njy b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surat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55005" y="481601"/>
            <a:ext cx="472045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8.1.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364343" y="246169"/>
            <a:ext cx="9310338" cy="6049743"/>
            <a:chOff x="1364343" y="246169"/>
            <a:chExt cx="9310338" cy="6049743"/>
          </a:xfrm>
        </p:grpSpPr>
        <p:pic>
          <p:nvPicPr>
            <p:cNvPr id="20" name="Рисунок 19" descr="C:\Users\babageldi\Desktop\2018-10-22\25.jpgg.jpg"/>
            <p:cNvPicPr/>
            <p:nvPr/>
          </p:nvPicPr>
          <p:blipFill>
            <a:blip r:embed="rId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4343" y="246169"/>
              <a:ext cx="9310338" cy="60497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1364343" y="246169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1562213" y="252396"/>
            <a:ext cx="9055508" cy="5348583"/>
            <a:chOff x="1682332" y="95588"/>
            <a:chExt cx="8815265" cy="5206685"/>
          </a:xfrm>
        </p:grpSpPr>
        <p:pic>
          <p:nvPicPr>
            <p:cNvPr id="9" name="Рисунок 8" descr="C:\Users\babageldi\Desktop\2018-10-22\25.jpgjj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332" y="95588"/>
              <a:ext cx="8815265" cy="5206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1682332" y="95588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57115" y="5496376"/>
            <a:ext cx="118392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86-njy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728" y="110097"/>
            <a:ext cx="119284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8.2.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gurmak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87–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görkezilişi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proýeksiýasynda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59316" y="5799145"/>
            <a:ext cx="519565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β=Mꞌ=Nꞌ; MꞌꞌNꞌꞌ</a:t>
            </a:r>
            <a:r>
              <a:rPr lang="sk-SK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139003" y="291480"/>
            <a:ext cx="7901927" cy="6404500"/>
            <a:chOff x="2391149" y="320311"/>
            <a:chExt cx="7397635" cy="5995772"/>
          </a:xfrm>
        </p:grpSpPr>
        <p:pic>
          <p:nvPicPr>
            <p:cNvPr id="10" name="Рисунок 9" descr="C:\Users\babageldi\Desktop\2018-10-22\24.jpgg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149" y="320311"/>
              <a:ext cx="7397635" cy="59957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2391149" y="320311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258795" y="234417"/>
            <a:ext cx="7230576" cy="5973806"/>
            <a:chOff x="2595596" y="303938"/>
            <a:chExt cx="6988741" cy="5750492"/>
          </a:xfrm>
        </p:grpSpPr>
        <p:pic>
          <p:nvPicPr>
            <p:cNvPr id="7" name="Рисунок 6" descr="C:\Users\babageldi\Desktop\2018-10-22\24.jpgjj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5596" y="303938"/>
              <a:ext cx="6988741" cy="57504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2595596" y="303938"/>
              <a:ext cx="584906" cy="6639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419067" y="1166842"/>
            <a:ext cx="45915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87-nji </a:t>
            </a:r>
            <a:r>
              <a:rPr lang="ru-RU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9059" y="117693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8.3.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proýeksiýasynyň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düşýär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88–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suratda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∆ABÇ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tapylyşy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proýeksiýalarynda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ABÇ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üçburçlugyň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AꞌÇꞌ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AꞌBꞌ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birikdirip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2742" y="5910700"/>
            <a:ext cx="97962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α∩AꞌÇꞌ=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ꞌ, 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α∩AꞌBꞌ=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 =&gt; 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α∩∆AꞌBꞌÇꞌ=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1299</TotalTime>
  <Words>590</Words>
  <Application>Microsoft Office PowerPoint</Application>
  <PresentationFormat>Широкоэкранный</PresentationFormat>
  <Paragraphs>59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140</cp:revision>
  <dcterms:created xsi:type="dcterms:W3CDTF">2020-05-31T16:38:52Z</dcterms:created>
  <dcterms:modified xsi:type="dcterms:W3CDTF">2020-10-23T16:16:00Z</dcterms:modified>
</cp:coreProperties>
</file>