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67" r:id="rId4"/>
    <p:sldId id="268" r:id="rId5"/>
    <p:sldId id="269" r:id="rId6"/>
    <p:sldId id="279" r:id="rId7"/>
    <p:sldId id="280" r:id="rId8"/>
    <p:sldId id="281" r:id="rId9"/>
    <p:sldId id="282" r:id="rId10"/>
    <p:sldId id="292" r:id="rId11"/>
    <p:sldId id="293" r:id="rId12"/>
    <p:sldId id="294" r:id="rId13"/>
    <p:sldId id="289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99FF33"/>
    <a:srgbClr val="FF9933"/>
    <a:srgbClr val="BEA6F2"/>
    <a:srgbClr val="3BB432"/>
    <a:srgbClr val="3FC135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8" autoAdjust="0"/>
    <p:restoredTop sz="94434" autoAdjust="0"/>
  </p:normalViewPr>
  <p:slideViewPr>
    <p:cSldViewPr snapToGrid="0">
      <p:cViewPr>
        <p:scale>
          <a:sx n="66" d="100"/>
          <a:sy n="66" d="100"/>
        </p:scale>
        <p:origin x="654" y="17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9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A53C3-BE69-4407-A46F-BE78F7156F79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58DEC2-4B4A-4A6E-BC0B-0B4314FF2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639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043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736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6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008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403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146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44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60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763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6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12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889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715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83495-5D7D-429B-A9A4-3BD7122F02BD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53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0337" y="232758"/>
            <a:ext cx="1727961" cy="1695796"/>
          </a:xfrm>
          <a:prstGeom prst="rect">
            <a:avLst/>
          </a:prstGeom>
          <a:ln>
            <a:noFill/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195" y="371020"/>
            <a:ext cx="1963927" cy="1313411"/>
          </a:xfrm>
          <a:prstGeom prst="rect">
            <a:avLst/>
          </a:prstGeom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2205755" y="374703"/>
            <a:ext cx="795156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 </a:t>
            </a:r>
            <a:r>
              <a:rPr lang="en-US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ILIM MINISTRLIGI</a:t>
            </a:r>
            <a:b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</a:t>
            </a:r>
            <a:r>
              <a:rPr lang="en-US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ISTANY</a:t>
            </a:r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Ň INŽENER-TEHNIKI </a:t>
            </a:r>
          </a:p>
          <a:p>
            <a:pPr algn="ctr"/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ULAG KOMMUNIKASIÝALARY INSTITUTY </a:t>
            </a:r>
            <a:endParaRPr lang="ru-RU" sz="3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154364" y="2828891"/>
            <a:ext cx="804742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k-TM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ÇYZUWLY GEOMETRIÝASY WE INŽENER GRAFIKASY</a:t>
            </a: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</a:p>
          <a:p>
            <a:pPr lvl="0" algn="ctr"/>
            <a:r>
              <a:rPr lang="tk-TM" sz="3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DERSI BOÝUNÇA ELEKTRON </a:t>
            </a:r>
          </a:p>
          <a:p>
            <a:pPr algn="ctr"/>
            <a:r>
              <a:rPr lang="tk-TM" sz="3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UMUMY </a:t>
            </a:r>
            <a:r>
              <a:rPr lang="tk-TM" sz="3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OKUW</a:t>
            </a:r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827223" y="5283287"/>
            <a:ext cx="617107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Taýýarlan: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Çyzuwly geometriýasy we </a:t>
            </a:r>
          </a:p>
          <a:p>
            <a:pPr algn="just"/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inženerçilik </a:t>
            </a: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grafikasy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afedrasynyň</a:t>
            </a: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öwreniji-mugallymy </a:t>
            </a:r>
            <a:r>
              <a:rPr lang="tk-TM" sz="2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Öremedow Akmyrat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240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41200" y="6222737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 descr="C:\Users\babageldi\Desktop\2018-10-22\23.jpgg.jpg"/>
          <p:cNvPicPr/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184" y="198915"/>
            <a:ext cx="6772091" cy="580147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982276" y="198916"/>
            <a:ext cx="501502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88-nji </a:t>
            </a:r>
            <a:r>
              <a:rPr lang="ru-RU" sz="32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surat</a:t>
            </a:r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Umumy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hususy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haldaky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tekizlikleriň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kesişmekleri</a:t>
            </a: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algn="ctr"/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α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tekizlik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yzy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beýleki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tekizlik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(∆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ABÇ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proýeksiýasy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berlen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52252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379200" y="6222737"/>
            <a:ext cx="643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99059" y="95588"/>
            <a:ext cx="11981815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8.4.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Umumy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haldaky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tekizlikleriň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özara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kesişmekleri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Umumy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haldaky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ABÇ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üçburçluklar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(89-njy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Olaryň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aşakdaky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yzygiderlikde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tapylýar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Iki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proýektirleýji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β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geçirilýär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Olaryň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üçburçlugyň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tarapynyň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beýlekisi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DF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tarapynyň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üstünden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geçirilýär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 Є α </a:t>
            </a:r>
            <a:r>
              <a:rPr lang="sk-SK" sz="3600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H;  h</a:t>
            </a:r>
            <a:r>
              <a:rPr lang="ru-RU" sz="3600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α∩AꞌÇꞌ=1ꞌ; h</a:t>
            </a:r>
            <a:r>
              <a:rPr lang="ru-RU" sz="3600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α∩BꞌÇꞌ=2ꞌ.</a:t>
            </a:r>
            <a:endParaRPr lang="ru-RU" sz="3600" dirty="0" smtClean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1ꞌ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2ꞌ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nokatlardan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baglanyşyk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çyzyklary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geçirip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V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tekizlikde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ꞌꞌ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ꞌꞌ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nokatlar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tapylýar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birikdirilýär</a:t>
            </a:r>
            <a:r>
              <a:rPr lang="ru-RU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Kömekçi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α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ABÇ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üçburçlygy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kesim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kesýär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tekizlikde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kesimleriň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nokady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nokatdyr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∩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ꞌꞌ=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ꞌꞌ;  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 Є 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</a:t>
            </a:r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2790047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379200" y="6222737"/>
            <a:ext cx="643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grpSp>
        <p:nvGrpSpPr>
          <p:cNvPr id="4" name="Группа 3"/>
          <p:cNvGrpSpPr/>
          <p:nvPr/>
        </p:nvGrpSpPr>
        <p:grpSpPr>
          <a:xfrm>
            <a:off x="93570" y="153644"/>
            <a:ext cx="5720079" cy="6550712"/>
            <a:chOff x="93571" y="153644"/>
            <a:chExt cx="5660072" cy="6353211"/>
          </a:xfrm>
        </p:grpSpPr>
        <p:pic>
          <p:nvPicPr>
            <p:cNvPr id="5" name="Рисунок 4" descr="C:\Users\babageldi\Desktop\2018-10-22\22.jpg"/>
            <p:cNvPicPr/>
            <p:nvPr/>
          </p:nvPicPr>
          <p:blipFill>
            <a:blip r:embed="rId2" cstate="print">
              <a:duotone>
                <a:prstClr val="black"/>
                <a:schemeClr val="accent4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578" y="153644"/>
              <a:ext cx="5600065" cy="635321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" name="Прямоугольник 1"/>
            <p:cNvSpPr/>
            <p:nvPr/>
          </p:nvSpPr>
          <p:spPr>
            <a:xfrm>
              <a:off x="93571" y="5798969"/>
              <a:ext cx="347258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89-njy </a:t>
              </a:r>
              <a:r>
                <a:rPr lang="ru-RU" sz="2000" b="1" i="1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surat</a:t>
              </a:r>
              <a:r>
                <a:rPr lang="ru-RU" sz="2000" b="1" i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. </a:t>
              </a:r>
              <a:r>
                <a:rPr lang="ru-RU" sz="2000" dirty="0" err="1">
                  <a:latin typeface="Times New Roman" panose="02020603050405020304" pitchFamily="18" charset="0"/>
                  <a:ea typeface="Calibri" panose="020F0502020204030204" pitchFamily="34" charset="0"/>
                </a:rPr>
                <a:t>Umumy</a:t>
              </a:r>
              <a:r>
                <a:rPr lang="ru-RU" sz="2000" dirty="0"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ea typeface="Calibri" panose="020F0502020204030204" pitchFamily="34" charset="0"/>
                </a:rPr>
                <a:t>haldaky</a:t>
              </a:r>
              <a:r>
                <a:rPr lang="ru-RU" sz="2000" dirty="0"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ea typeface="Calibri" panose="020F0502020204030204" pitchFamily="34" charset="0"/>
                </a:rPr>
                <a:t>tekizlikleriň</a:t>
              </a:r>
              <a:r>
                <a:rPr lang="ru-RU" sz="2000" dirty="0"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ea typeface="Calibri" panose="020F0502020204030204" pitchFamily="34" charset="0"/>
                </a:rPr>
                <a:t>özara</a:t>
              </a:r>
              <a:r>
                <a:rPr lang="ru-RU" sz="2000" dirty="0">
                  <a:latin typeface="Times New Roman" panose="02020603050405020304" pitchFamily="18" charset="0"/>
                  <a:ea typeface="Calibri" panose="020F0502020204030204" pitchFamily="34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ea typeface="Calibri" panose="020F0502020204030204" pitchFamily="34" charset="0"/>
                </a:rPr>
                <a:t>kesişmekleri</a:t>
              </a:r>
              <a:r>
                <a:rPr lang="ru-RU" sz="2000" dirty="0" smtClean="0">
                  <a:latin typeface="Times New Roman" panose="02020603050405020304" pitchFamily="18" charset="0"/>
                  <a:ea typeface="Calibri" panose="020F0502020204030204" pitchFamily="34" charset="0"/>
                </a:rPr>
                <a:t>.</a:t>
              </a:r>
              <a:endParaRPr lang="ru-RU" sz="2000" dirty="0"/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5813650" y="153644"/>
            <a:ext cx="6096000" cy="4093428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2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nokatdan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baglanyşyk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çyzyk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geçirip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tekizlikde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 </a:t>
            </a:r>
            <a:r>
              <a:rPr lang="ru-RU" sz="2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nokat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tapylýar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 Є 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</a:t>
            </a:r>
            <a:endParaRPr lang="ru-RU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>
              <a:spcAft>
                <a:spcPts val="0"/>
              </a:spcAft>
            </a:pP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yzygiderlikde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nokadyň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proýeksiýalary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 </a:t>
            </a:r>
            <a:r>
              <a:rPr lang="ru-RU" sz="2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nokatlar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tapylýar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yzygiderlikde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>
              <a:spcAft>
                <a:spcPts val="0"/>
              </a:spcAft>
            </a:pP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DF Є β </a:t>
            </a:r>
            <a:r>
              <a:rPr lang="sk-SK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H,  h</a:t>
            </a:r>
            <a:r>
              <a:rPr lang="ru-RU" sz="26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β∩AꞌÇꞌ=3ꞌ, h</a:t>
            </a:r>
            <a:r>
              <a:rPr lang="ru-RU" sz="26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β∩BꞌÇꞌ=4ꞌ; 3ꞌꞌ Є AꞌꞌÇꞌꞌ, 4ꞌꞌ Є BꞌꞌÇꞌꞌ;</a:t>
            </a:r>
            <a:endParaRPr lang="ru-RU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>
              <a:spcAft>
                <a:spcPts val="0"/>
              </a:spcAft>
            </a:pP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3ꞌꞌ4ꞌꞌ∩DꞌꞌFꞌꞌ=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ꞌꞌ, 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ꞌꞌ Є DꞌꞌFꞌꞌ, 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 Є DꞌFꞌ =&gt; ∆ABÇ∩∆DEF=MN. </a:t>
            </a:r>
            <a:endParaRPr lang="ru-RU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0507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 cmpd="sng">
            <a:solidFill>
              <a:srgbClr val="00B05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49179" y="3137690"/>
            <a:ext cx="11534274" cy="110344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>
                <a:gd name="adj" fmla="val 10753427"/>
              </a:avLst>
            </a:prstTxWarp>
            <a:spAutoFit/>
          </a:bodyPr>
          <a:lstStyle/>
          <a:p>
            <a:pPr algn="ctr"/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Diňläniňiz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sag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boluň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159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523031" y="6209656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98551" y="194248"/>
            <a:ext cx="10582831" cy="1271696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tk-TM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-nji umumy okuw.</a:t>
            </a:r>
          </a:p>
          <a:p>
            <a:pPr algn="ctr">
              <a:spcAft>
                <a:spcPts val="0"/>
              </a:spcAft>
            </a:pPr>
            <a:r>
              <a:rPr lang="tk-TM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Tema: </a:t>
            </a:r>
            <a:r>
              <a:rPr lang="ru-RU" sz="40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Tekizlikleriň</a:t>
            </a:r>
            <a:r>
              <a:rPr lang="ru-RU" sz="4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özara</a:t>
            </a:r>
            <a:r>
              <a:rPr lang="ru-RU" sz="4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haly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798542" y="1564605"/>
            <a:ext cx="10582856" cy="3902306"/>
            <a:chOff x="798533" y="2224940"/>
            <a:chExt cx="10582856" cy="3902306"/>
          </a:xfrm>
        </p:grpSpPr>
        <p:grpSp>
          <p:nvGrpSpPr>
            <p:cNvPr id="44" name="Группа 43"/>
            <p:cNvGrpSpPr/>
            <p:nvPr/>
          </p:nvGrpSpPr>
          <p:grpSpPr>
            <a:xfrm>
              <a:off x="798533" y="2224940"/>
              <a:ext cx="10582856" cy="2879572"/>
              <a:chOff x="261552" y="896130"/>
              <a:chExt cx="8573382" cy="2879571"/>
            </a:xfrm>
            <a:solidFill>
              <a:schemeClr val="accent1">
                <a:lumMod val="20000"/>
                <a:lumOff val="80000"/>
              </a:schemeClr>
            </a:solidFill>
            <a:effectLst/>
          </p:grpSpPr>
          <p:grpSp>
            <p:nvGrpSpPr>
              <p:cNvPr id="41" name="Группа 40"/>
              <p:cNvGrpSpPr/>
              <p:nvPr/>
            </p:nvGrpSpPr>
            <p:grpSpPr>
              <a:xfrm>
                <a:off x="261552" y="1585084"/>
                <a:ext cx="8573365" cy="2190617"/>
                <a:chOff x="261549" y="1569283"/>
                <a:chExt cx="8433909" cy="2063969"/>
              </a:xfrm>
              <a:grpFill/>
            </p:grpSpPr>
            <p:sp>
              <p:nvSpPr>
                <p:cNvPr id="30" name="Пятиугольник 29"/>
                <p:cNvSpPr/>
                <p:nvPr/>
              </p:nvSpPr>
              <p:spPr>
                <a:xfrm flipH="1">
                  <a:off x="261549" y="2425581"/>
                  <a:ext cx="8433909" cy="1207671"/>
                </a:xfrm>
                <a:prstGeom prst="homePlate">
                  <a:avLst>
                    <a:gd name="adj" fmla="val 0"/>
                  </a:avLst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eaLnBrk="0" fontAlgn="base" hangingPunct="0">
                    <a:spcAft>
                      <a:spcPts val="0"/>
                    </a:spcAft>
                  </a:pPr>
                  <a:r>
                    <a:rPr lang="en-US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2.</a:t>
                  </a:r>
                  <a:r>
                    <a:rPr lang="ru-RU" sz="40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lang="ru-RU" sz="4000" dirty="0" err="1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Kesişýän</a:t>
                  </a:r>
                  <a:r>
                    <a:rPr lang="ru-RU" sz="4000" dirty="0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 </a:t>
                  </a:r>
                  <a:r>
                    <a:rPr lang="ru-RU" sz="4000" dirty="0" err="1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tekizlikler</a:t>
                  </a:r>
                  <a:r>
                    <a:rPr lang="ru-RU" sz="4000" dirty="0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. </a:t>
                  </a:r>
                  <a:r>
                    <a:rPr lang="ru-RU" sz="4000" dirty="0" err="1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Proýektirleýji</a:t>
                  </a:r>
                  <a:r>
                    <a:rPr lang="ru-RU" sz="4000" dirty="0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 </a:t>
                  </a:r>
                  <a:r>
                    <a:rPr lang="ru-RU" sz="4000" dirty="0" err="1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tekizlikler</a:t>
                  </a:r>
                  <a:r>
                    <a:rPr lang="ru-RU" sz="4000" dirty="0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, </a:t>
                  </a:r>
                  <a:r>
                    <a:rPr lang="ru-RU" sz="4000" dirty="0" err="1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olaryň</a:t>
                  </a:r>
                  <a:r>
                    <a:rPr lang="ru-RU" sz="4000" dirty="0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 </a:t>
                  </a:r>
                  <a:r>
                    <a:rPr lang="ru-RU" sz="4000" dirty="0" err="1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özara</a:t>
                  </a:r>
                  <a:r>
                    <a:rPr lang="ru-RU" sz="4000" dirty="0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 </a:t>
                  </a:r>
                  <a:r>
                    <a:rPr lang="ru-RU" sz="4000" dirty="0" err="1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kesişmekleri</a:t>
                  </a:r>
                  <a:r>
                    <a:rPr lang="ru-RU" sz="4000" dirty="0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.</a:t>
                  </a:r>
                  <a:endParaRPr lang="ru-RU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1" name="Пятиугольник 30"/>
                <p:cNvSpPr/>
                <p:nvPr/>
              </p:nvSpPr>
              <p:spPr>
                <a:xfrm flipH="1">
                  <a:off x="261550" y="1569283"/>
                  <a:ext cx="8433907" cy="816405"/>
                </a:xfrm>
                <a:prstGeom prst="homePlate">
                  <a:avLst>
                    <a:gd name="adj" fmla="val 0"/>
                  </a:avLst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eaLnBrk="0" fontAlgn="base" hangingPunct="0"/>
                  <a:r>
                    <a:rPr lang="en-US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1.</a:t>
                  </a:r>
                  <a:r>
                    <a:rPr lang="tk-TM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4000" dirty="0" err="1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Parallel</a:t>
                  </a:r>
                  <a:r>
                    <a:rPr lang="ru-RU" sz="4000" dirty="0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 </a:t>
                  </a:r>
                  <a:r>
                    <a:rPr lang="ru-RU" sz="4000" dirty="0" err="1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tekizlikler</a:t>
                  </a:r>
                  <a:r>
                    <a:rPr lang="ru-RU" sz="4000" dirty="0">
                      <a:latin typeface="Times New Roman" panose="02020603050405020304" pitchFamily="18" charset="0"/>
                      <a:ea typeface="Calibri" panose="020F0502020204030204" pitchFamily="34" charset="0"/>
                    </a:rPr>
                    <a:t>.</a:t>
                  </a:r>
                  <a:endParaRPr lang="ru-RU" sz="4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42" name="Пятиугольник 41"/>
              <p:cNvSpPr/>
              <p:nvPr/>
            </p:nvSpPr>
            <p:spPr>
              <a:xfrm flipH="1">
                <a:off x="261569" y="896130"/>
                <a:ext cx="8573365" cy="670596"/>
              </a:xfrm>
              <a:prstGeom prst="homePlate">
                <a:avLst>
                  <a:gd name="adj" fmla="val 0"/>
                </a:avLst>
              </a:prstGeom>
              <a:grpFill/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eaLnBrk="0" fontAlgn="base" hangingPunct="0"/>
                <a:r>
                  <a:rPr lang="tk-TM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Meýilnama:</a:t>
                </a:r>
                <a:endParaRPr lang="ru-RU" sz="4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0" name="Пятиугольник 9"/>
            <p:cNvSpPr/>
            <p:nvPr/>
          </p:nvSpPr>
          <p:spPr>
            <a:xfrm flipH="1">
              <a:off x="798533" y="5145829"/>
              <a:ext cx="10582840" cy="981417"/>
            </a:xfrm>
            <a:prstGeom prst="homePlate">
              <a:avLst>
                <a:gd name="adj" fmla="val 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tk-TM" sz="40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r>
                <a:rPr lang="en-US" sz="4000" dirty="0" smtClean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.</a:t>
              </a:r>
              <a:r>
                <a:rPr lang="ru-RU" sz="40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4000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Umumy</a:t>
              </a:r>
              <a:r>
                <a:rPr lang="ru-RU" sz="4000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40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we</a:t>
              </a:r>
              <a:r>
                <a:rPr lang="ru-RU" sz="4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40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hususy</a:t>
              </a:r>
              <a:r>
                <a:rPr lang="ru-RU" sz="4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4000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haldaky</a:t>
              </a:r>
              <a:r>
                <a:rPr lang="ru-RU" sz="4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4000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tekizlikleriň</a:t>
              </a:r>
              <a:r>
                <a:rPr lang="ru-RU" sz="4000" dirty="0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4000" dirty="0" err="1" smtClean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kesişmekleri</a:t>
              </a:r>
              <a:r>
                <a:rPr lang="ru-RU" sz="40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.</a:t>
              </a:r>
              <a:endParaRPr lang="ru-RU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4" name="Пятиугольник 13"/>
          <p:cNvSpPr/>
          <p:nvPr/>
        </p:nvSpPr>
        <p:spPr>
          <a:xfrm flipH="1">
            <a:off x="798542" y="5555668"/>
            <a:ext cx="10582840" cy="981417"/>
          </a:xfrm>
          <a:prstGeom prst="homePlate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tk-TM" sz="4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Umumy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haldaky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tekizlikleriň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kesişmekleri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283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11516364" y="621239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46741" y="1261165"/>
            <a:ext cx="1164045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36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biri-birine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paralleldirler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eger-de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kesişýän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çyzyklary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beýleki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kesişýän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çyzyklaryna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parallel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bolsalar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(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86-njy a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-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eger-de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olaryň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atly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yzlary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parallel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bolsalar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sz="36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86-njy b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surat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).</a:t>
            </a:r>
            <a:endParaRPr lang="ru-RU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455005" y="481601"/>
            <a:ext cx="4720459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8.1.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Parallel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970506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11514701" y="6214361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grpSp>
        <p:nvGrpSpPr>
          <p:cNvPr id="5" name="Группа 4"/>
          <p:cNvGrpSpPr/>
          <p:nvPr/>
        </p:nvGrpSpPr>
        <p:grpSpPr>
          <a:xfrm>
            <a:off x="1364343" y="246169"/>
            <a:ext cx="9310338" cy="6049743"/>
            <a:chOff x="1364343" y="246169"/>
            <a:chExt cx="9310338" cy="6049743"/>
          </a:xfrm>
        </p:grpSpPr>
        <p:pic>
          <p:nvPicPr>
            <p:cNvPr id="20" name="Рисунок 19" descr="C:\Users\babageldi\Desktop\2018-10-22\25.jpgg.jpg"/>
            <p:cNvPicPr/>
            <p:nvPr/>
          </p:nvPicPr>
          <p:blipFill>
            <a:blip r:embed="rId3" cstate="print">
              <a:duotone>
                <a:prstClr val="black"/>
                <a:schemeClr val="accent4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64343" y="246169"/>
              <a:ext cx="9310338" cy="604974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" name="Прямоугольник 3"/>
            <p:cNvSpPr/>
            <p:nvPr/>
          </p:nvSpPr>
          <p:spPr>
            <a:xfrm>
              <a:off x="1364343" y="246169"/>
              <a:ext cx="56938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3600" b="1" i="1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a)</a:t>
              </a:r>
              <a:endParaRPr lang="ru-RU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73179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14701" y="6215086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grpSp>
        <p:nvGrpSpPr>
          <p:cNvPr id="13" name="Группа 12"/>
          <p:cNvGrpSpPr/>
          <p:nvPr/>
        </p:nvGrpSpPr>
        <p:grpSpPr>
          <a:xfrm>
            <a:off x="1562213" y="252396"/>
            <a:ext cx="9055508" cy="5348583"/>
            <a:chOff x="1682332" y="95588"/>
            <a:chExt cx="8815265" cy="5206685"/>
          </a:xfrm>
        </p:grpSpPr>
        <p:pic>
          <p:nvPicPr>
            <p:cNvPr id="9" name="Рисунок 8" descr="C:\Users\babageldi\Desktop\2018-10-22\25.jpgjj.jpg"/>
            <p:cNvPicPr/>
            <p:nvPr/>
          </p:nvPicPr>
          <p:blipFill>
            <a:blip r:embed="rId2" cstate="print">
              <a:duotone>
                <a:prstClr val="black"/>
                <a:schemeClr val="accent4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82332" y="95588"/>
              <a:ext cx="8815265" cy="520668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" name="Прямоугольник 10"/>
            <p:cNvSpPr/>
            <p:nvPr/>
          </p:nvSpPr>
          <p:spPr>
            <a:xfrm>
              <a:off x="1682332" y="95588"/>
              <a:ext cx="56938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3600" b="1" i="1" dirty="0" smtClean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b)</a:t>
              </a:r>
              <a:endParaRPr lang="ru-RU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157115" y="5496376"/>
            <a:ext cx="1183920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86-njy </a:t>
            </a:r>
            <a:r>
              <a:rPr lang="ru-RU" sz="36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r>
              <a:rPr lang="ru-RU" sz="3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Parallel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tekizlikler</a:t>
            </a:r>
            <a:r>
              <a:rPr lang="ru-RU" sz="3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tekizlikler</a:t>
            </a:r>
            <a:r>
              <a:rPr lang="ru-RU" sz="3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proýeksiýalary</a:t>
            </a:r>
            <a:r>
              <a:rPr lang="ru-RU" sz="3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36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tekizlikler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yzlary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021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25536" y="6204667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25728" y="110097"/>
            <a:ext cx="1192847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8.2.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Kesişýän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Kesişýän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gurmak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iki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nokady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tapmaly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şol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nokatlar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iki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bolmaly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nokady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tapmaly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hem-de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ugruny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kesgitlemeli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36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Proýektirleýji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tekizlikleriň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özara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kesişmekleri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Eger-de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giňişlikde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hususy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halda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bolsalar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mysal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87–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nji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suratda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görkezilişi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ýaly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proýektirleýji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bolsalar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olaryň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proýeksiýasynda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nokat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ru-RU" sz="3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proýeksiýasy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okuna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perpendikulýar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bolar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659316" y="5799145"/>
            <a:ext cx="5195654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36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α∩h</a:t>
            </a:r>
            <a:r>
              <a:rPr lang="ru-RU" sz="36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β=Mꞌ=Nꞌ; MꞌꞌNꞌꞌ</a:t>
            </a:r>
            <a:r>
              <a:rPr lang="sk-SK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x.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189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14702" y="6214361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grpSp>
        <p:nvGrpSpPr>
          <p:cNvPr id="3" name="Группа 2"/>
          <p:cNvGrpSpPr/>
          <p:nvPr/>
        </p:nvGrpSpPr>
        <p:grpSpPr>
          <a:xfrm>
            <a:off x="2139003" y="291480"/>
            <a:ext cx="7901927" cy="6404500"/>
            <a:chOff x="2391149" y="320311"/>
            <a:chExt cx="7397635" cy="5995772"/>
          </a:xfrm>
        </p:grpSpPr>
        <p:pic>
          <p:nvPicPr>
            <p:cNvPr id="10" name="Рисунок 9" descr="C:\Users\babageldi\Desktop\2018-10-22\24.jpgg.jpg"/>
            <p:cNvPicPr/>
            <p:nvPr/>
          </p:nvPicPr>
          <p:blipFill>
            <a:blip r:embed="rId2" cstate="print">
              <a:duotone>
                <a:prstClr val="black"/>
                <a:schemeClr val="accent4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91149" y="320311"/>
              <a:ext cx="7397635" cy="599577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" name="Прямоугольник 10"/>
            <p:cNvSpPr/>
            <p:nvPr/>
          </p:nvSpPr>
          <p:spPr>
            <a:xfrm>
              <a:off x="2391149" y="320311"/>
              <a:ext cx="56938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3600" b="1" i="1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a)</a:t>
              </a:r>
              <a:endParaRPr lang="ru-RU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7120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28951" y="620822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grpSp>
        <p:nvGrpSpPr>
          <p:cNvPr id="9" name="Группа 8"/>
          <p:cNvGrpSpPr/>
          <p:nvPr/>
        </p:nvGrpSpPr>
        <p:grpSpPr>
          <a:xfrm>
            <a:off x="258795" y="234417"/>
            <a:ext cx="7230576" cy="5973806"/>
            <a:chOff x="2595596" y="303938"/>
            <a:chExt cx="6988741" cy="5750492"/>
          </a:xfrm>
        </p:grpSpPr>
        <p:pic>
          <p:nvPicPr>
            <p:cNvPr id="7" name="Рисунок 6" descr="C:\Users\babageldi\Desktop\2018-10-22\24.jpgjj.jpg"/>
            <p:cNvPicPr/>
            <p:nvPr/>
          </p:nvPicPr>
          <p:blipFill>
            <a:blip r:embed="rId2" cstate="print">
              <a:duotone>
                <a:prstClr val="black"/>
                <a:schemeClr val="accent4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95596" y="303938"/>
              <a:ext cx="6988741" cy="575049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" name="Прямоугольник 7"/>
            <p:cNvSpPr/>
            <p:nvPr/>
          </p:nvSpPr>
          <p:spPr>
            <a:xfrm>
              <a:off x="2595596" y="303938"/>
              <a:ext cx="584906" cy="66394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3600" b="1" i="1" dirty="0" smtClean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b)</a:t>
              </a:r>
              <a:endParaRPr lang="ru-RU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7419067" y="1166842"/>
            <a:ext cx="459150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87-nji </a:t>
            </a:r>
            <a:r>
              <a:rPr lang="ru-RU" sz="3200" b="1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Proýektirleýji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özara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kesişmekleri</a:t>
            </a: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>
              <a:spcAft>
                <a:spcPts val="0"/>
              </a:spcAft>
            </a:pPr>
            <a:r>
              <a:rPr lang="ru-RU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proýektirleýji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tekizlikler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giňişlikde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32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Aft>
                <a:spcPts val="0"/>
              </a:spcAft>
            </a:pPr>
            <a:r>
              <a:rPr lang="ru-RU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 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proýektirleýji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tekizlikler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yzy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berlen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00847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24135" y="621462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99059" y="117693"/>
            <a:ext cx="1198181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8.3.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Umumy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hususy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haldaky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tekizlikleriň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kesişmekleri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Proýektirleýji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umumy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haldaky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perpendikulýar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tekizligindäki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proýeksiýasynyň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üstüne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düşýär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88–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nji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suratda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umumy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haldaky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∆ABÇ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yzy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berlen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proýektirleýji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tekizlikleriň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çyzygynyň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tapylyşy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berlen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Tekizlikleriň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tekizlikdäki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proýeksiýalarynda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yzy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3500" b="1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ru-RU" sz="3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ABÇ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üçburçlugyň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AꞌÇꞌ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AꞌBꞌ </a:t>
            </a:r>
            <a:r>
              <a:rPr lang="ru-RU" sz="3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taraplarynyň</a:t>
            </a:r>
            <a:r>
              <a:rPr lang="ru-RU" sz="3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kesişme</a:t>
            </a:r>
            <a:r>
              <a:rPr lang="ru-RU" sz="3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nokatlary</a:t>
            </a:r>
            <a:r>
              <a:rPr lang="ru-RU" sz="3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</a:t>
            </a:r>
            <a:r>
              <a:rPr lang="ru-RU" sz="3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ꞌ</a:t>
            </a:r>
            <a:r>
              <a:rPr lang="ru-RU" sz="3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bellenilýär</a:t>
            </a:r>
            <a:r>
              <a:rPr lang="ru-RU" sz="3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3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nokatlary</a:t>
            </a:r>
            <a:r>
              <a:rPr lang="ru-RU" sz="3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birikdirip</a:t>
            </a:r>
            <a:r>
              <a:rPr lang="ru-RU" sz="3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tekizlikleriň</a:t>
            </a:r>
            <a:r>
              <a:rPr lang="ru-RU" sz="3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kesişme</a:t>
            </a:r>
            <a:r>
              <a:rPr lang="ru-RU" sz="3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çyzygynyň</a:t>
            </a:r>
            <a:r>
              <a:rPr lang="ru-RU" sz="3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tekizlikdäki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proýeksiýasy</a:t>
            </a:r>
            <a:r>
              <a:rPr lang="ru-RU" sz="3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5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alynýar</a:t>
            </a:r>
            <a:r>
              <a:rPr lang="ru-RU" sz="35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52742" y="5910700"/>
            <a:ext cx="9796272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h</a:t>
            </a:r>
            <a:r>
              <a:rPr lang="ru-RU" sz="3600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0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α∩AꞌÇꞌ=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ꞌ, h</a:t>
            </a:r>
            <a:r>
              <a:rPr lang="ru-RU" sz="3600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0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α∩AꞌBꞌ=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ꞌ =&gt; h</a:t>
            </a:r>
            <a:r>
              <a:rPr lang="ru-RU" sz="3600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0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α∩∆AꞌBꞌÇꞌ=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ꞌ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ꞌ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389072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1299</TotalTime>
  <Words>590</Words>
  <Application>Microsoft Office PowerPoint</Application>
  <PresentationFormat>Широкоэкранный</PresentationFormat>
  <Paragraphs>59</Paragraphs>
  <Slides>13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MYRAT</dc:creator>
  <cp:lastModifiedBy>MYRAT</cp:lastModifiedBy>
  <cp:revision>140</cp:revision>
  <dcterms:created xsi:type="dcterms:W3CDTF">2020-05-31T16:38:52Z</dcterms:created>
  <dcterms:modified xsi:type="dcterms:W3CDTF">2020-10-23T16:16:00Z</dcterms:modified>
</cp:coreProperties>
</file>