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3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28092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1868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6175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444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964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65" y="116632"/>
            <a:ext cx="878497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417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966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759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947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248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0804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2020-09-30T09:09:46Z</dcterms:created>
  <dcterms:modified xsi:type="dcterms:W3CDTF">2020-10-05T07:14:04Z</dcterms:modified>
</cp:coreProperties>
</file>