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2" r:id="rId2"/>
    <p:sldId id="286" r:id="rId3"/>
    <p:sldId id="287" r:id="rId4"/>
    <p:sldId id="288" r:id="rId5"/>
    <p:sldId id="289" r:id="rId6"/>
    <p:sldId id="290" r:id="rId7"/>
    <p:sldId id="291" r:id="rId8"/>
    <p:sldId id="292" r:id="rId9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0" autoAdjust="0"/>
    <p:restoredTop sz="94675" autoAdjust="0"/>
  </p:normalViewPr>
  <p:slideViewPr>
    <p:cSldViewPr>
      <p:cViewPr varScale="1">
        <p:scale>
          <a:sx n="73" d="100"/>
          <a:sy n="73" d="100"/>
        </p:scale>
        <p:origin x="2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IŞ ÝERINIŇ ENJAMLAŞDYRYLYŞY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Iş ýeriniň enjamlaşdyrylyşyna umumy usuly düzgünler.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Iş ýeriniň enjamlaşdyrylyşyna ergonomiki talaplar.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Zähmeti Iş ýeriniň enjamlaşdyrylyşynyň seljerilişi.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7768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lyşyň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kynlaşmagyna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zaýanyň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ýokaranlanmagyna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lyşyň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osnastkanyň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sanawy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kesgitlenmän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seişdeleri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lyşyny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enjamlaşdyrmak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pedmetlerine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agregat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hasaplaýyş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kompýuterler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9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77768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Tehniki goşmaça enjamlaşdyrylyşa 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gysgyçly gurluş, konduktorlar, işçi we ölçeg gurallary, barlag-ölçeg esbaplary, gullukçylar üçin kanselýariýa esbaplary we enjamlary, çalyşyk a esbaplary we ş.m. degişlidir.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 goşmaça enjamlaşdyrylyşa 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indikiler girýär: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işgäriň işlemeginiň amatly ýagdaýy üçin şeýle hem esbaplary, taýýarlamalary, detallary, kömekçi materillary, tehnologiki goşmaça enjamlary, resminamalary we ş.m. goýmak hem-de saklamak üçin gerek bolan predmetler (işçi mebeli, tekjeler, dürli gaplar);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ýagtylandyryş, signalizasiýa we aragatnaşyk serişdeleri;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 howpsuzlygyny we zähmetiň amatly şertlerini üpjün edýän serişdeler;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kömekçi esbaplar hem-de enjamlaryň idegi, iş ýerini tertiplemek üçin serişdeler we ş.m;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 interýeriniň serişdeleri;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dürli dokumentler (çyzgylar, instruksiýalar), ýör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edebiýatlar we ş.m.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 enjamlar zähmet üçin işçä döredilýän howpsuz şertlerdir. Iş ýerini guramaçylyk enjamlaşdyrmak üçin ulanylýan serişdeleriň iki görnüşi bar: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diňe bir käriň iş ýeri üçin;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 kärleriň iş ýerleri üçin;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Şuňa baglylykda hemme guramaçylyk goşmaça enjamlaşdyryş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tipli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görnüşlere bölünýär. Ýöne, şeýle bölünme enjamlaryň aýratyn görnüşleriniň hemme hil we san häsiýetlerini görkezmeýär. Şonuň üçin, goşmaça guramaçylyk enjamlar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taýdan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ýerine ýetirilýän işi,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maksatly ulanylyşy 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sq-A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 alamatlary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boýunça bölünýär.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52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77768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Funksional alamaty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boýunça guramaçylyk goşmaça enjamlaryň şeýle görnüşleri tapawutlanýarlar: işçileriň iş ýeri üçin; ammarlar üçin; ussalar we inžener-tehniki işgärler üçin enjamlaşdyryş.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Maksatly ulanylyşy: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esasy işi ýerine ýetirmek üçin; instrumentleri saklamak üçin, taýýarlamalary, detallary saklamak üçin, zähmetiň şertlerini gowlandyrmak üçin, zähmetiň howpsuzlygyny üpjün etmek üçin enjamlaşdyryş.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 goşmaça enjamlaşdyrylyşyň serişdeleriniň maksatly ulanylyşy öz gezeginde olaryň </a:t>
            </a:r>
            <a:r>
              <a:rPr lang="sq-AL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gurluş alamatlary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boýunça bölünýär.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iş käri üçin goşmaça enjamlaşdyrylyşyň aýratyn komplekti kesgitlenen, iş şertlerine görä olar giňeldilýär ýa-da kiçeldilýär.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ýeriniň enjamlaşdyrylyşy köp faktorlara bagly bolýar</a:t>
            </a:r>
            <a:r>
              <a:rPr lang="sq-A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Esasan hem önümçiligiň görnüşi, enjamyň görnüşi, hyzmat ediş ulgamy, gurallaryň ululygy</a:t>
            </a:r>
            <a:r>
              <a:rPr lang="sq-A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agramy ýaly faktorlara bagly. Enjamlaryň sany we sanawy ilki bilen önümçiligiň</a:t>
            </a:r>
            <a: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 bilen kesgitlenýär. Önümçiligiň görnüşi işçileriň ýerine ýetirýän funksiýalarynyň ýöriteleşdiriş derejesini, we iş ýerleriň hyzmat ediş ulgamyny kesgitleýär. Enjamlaryň görnüşi</a:t>
            </a:r>
            <a: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onuň aýratynlygy goşmaça enjamlaşdyrylyşyň tehnologiki we guramaçylyk sanyna we sanawyna täsir edýär.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3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77686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5.2</a:t>
            </a:r>
            <a:r>
              <a:rPr lang="sq-A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q-A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enjamlaşdyrylyşyna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Ergonomiki talaplar.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 enjamlaşdyrylyşyň taslanylmasyna antropometrik, fiziologiki, psihofiziologiki we psihologiki talaplar täsir edýär.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ýerleri enjamlaşdyrylanda esasy üns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adamyň ergonomik talaplaryna bermeli.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Ergonomiki talaplara laýyklykda iş stolynyň we guramaçylyk goşmaça enjamlaşdyrylyşyň beýleki görnüşleriniň taslanylmagy şulary üpjün etmeli: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beýikligini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çägini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stolyň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beýikligi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tirseginden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eplenen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gelmegini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oturyşyny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enjamlaşdyş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antropometrik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eliniň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aýagynyň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Antropometrik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maglumatlara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oturgyçlaryň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stellažlaryň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şkaflaryň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düzülende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sanitar-gigiýeniki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oturtmak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oturgyçlaryň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örtgüsi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geçirijilikli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ýeňilligine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Gigiýeniki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almalydyr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gaçmazlygyny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0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77768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saýlawy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galmagalyň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interýeriň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jaýlarynyň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çäklendirilen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illýuziýasyny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doýgyn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boýamaly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oporalar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karkas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tapawutlylykda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boýalmaly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işleýänleriň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psihikasyna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gözüniň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gartgynlylygyny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çäklendirilen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ünsüň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ýadawlylyga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ýaşyl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galmagalyň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kümüş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46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84887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ýerininiň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seljerilişi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enjamlaşdyrylyşynyň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seljerlişiniň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kesgitlenilişidir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ýarym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ugratmak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esbaplary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ýerleşdirilmeginiň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dokumentasiýalary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arassaçylygy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signalizasiýa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aragatnaşyk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öňdebaryjylygynyň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seljermesinde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tygşytlanmagy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1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84887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ýerininiň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enjamlaşdyrylyşynyň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seljerilişi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enjamlaşdyrylyşynyň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seljerlişiniň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kesgitlenilişidir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ýarym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ugratmak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esbaplary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ýerleşdirilmeginiň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dokumentasiýalary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arassaçylygy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ýagtylandyryşy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signalizasiýa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aragatnaşyk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öňdebaryjylygynyň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seljermesinde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tygşytlanmagy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ýeňilligi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30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2088</TotalTime>
  <Words>1316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218</cp:revision>
  <dcterms:created xsi:type="dcterms:W3CDTF">2012-03-10T06:54:57Z</dcterms:created>
  <dcterms:modified xsi:type="dcterms:W3CDTF">2021-08-31T08:39:07Z</dcterms:modified>
</cp:coreProperties>
</file>