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7" d="100"/>
          <a:sy n="67" d="100"/>
        </p:scale>
        <p:origin x="756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4B596C-C3EC-449B-B2E4-21F371183F90}" type="datetimeFigureOut">
              <a:rPr lang="ru-RU" smtClean="0"/>
              <a:t>20.03.2021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ED690-5C83-481D-926E-CFBB027416A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083419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4B596C-C3EC-449B-B2E4-21F371183F90}" type="datetimeFigureOut">
              <a:rPr lang="ru-RU" smtClean="0"/>
              <a:t>20.03.2021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ED690-5C83-481D-926E-CFBB027416A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784068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4B596C-C3EC-449B-B2E4-21F371183F90}" type="datetimeFigureOut">
              <a:rPr lang="ru-RU" smtClean="0"/>
              <a:t>20.03.2021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ED690-5C83-481D-926E-CFBB027416A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212803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4B596C-C3EC-449B-B2E4-21F371183F90}" type="datetimeFigureOut">
              <a:rPr lang="ru-RU" smtClean="0"/>
              <a:t>20.03.2021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ED690-5C83-481D-926E-CFBB027416A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482012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4B596C-C3EC-449B-B2E4-21F371183F90}" type="datetimeFigureOut">
              <a:rPr lang="ru-RU" smtClean="0"/>
              <a:t>20.03.2021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ED690-5C83-481D-926E-CFBB027416A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385239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4B596C-C3EC-449B-B2E4-21F371183F90}" type="datetimeFigureOut">
              <a:rPr lang="ru-RU" smtClean="0"/>
              <a:t>20.03.2021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ED690-5C83-481D-926E-CFBB027416A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032194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4B596C-C3EC-449B-B2E4-21F371183F90}" type="datetimeFigureOut">
              <a:rPr lang="ru-RU" smtClean="0"/>
              <a:t>20.03.2021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ED690-5C83-481D-926E-CFBB027416A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049464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4B596C-C3EC-449B-B2E4-21F371183F90}" type="datetimeFigureOut">
              <a:rPr lang="ru-RU" smtClean="0"/>
              <a:t>20.03.2021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ED690-5C83-481D-926E-CFBB027416A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689578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4B596C-C3EC-449B-B2E4-21F371183F90}" type="datetimeFigureOut">
              <a:rPr lang="ru-RU" smtClean="0"/>
              <a:t>20.03.2021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ED690-5C83-481D-926E-CFBB027416A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483488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4B596C-C3EC-449B-B2E4-21F371183F90}" type="datetimeFigureOut">
              <a:rPr lang="ru-RU" smtClean="0"/>
              <a:t>20.03.2021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ED690-5C83-481D-926E-CFBB027416A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072286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4B596C-C3EC-449B-B2E4-21F371183F90}" type="datetimeFigureOut">
              <a:rPr lang="ru-RU" smtClean="0"/>
              <a:t>20.03.2021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ED690-5C83-481D-926E-CFBB027416A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88650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4B596C-C3EC-449B-B2E4-21F371183F90}" type="datetimeFigureOut">
              <a:rPr lang="ru-RU" smtClean="0"/>
              <a:t>20.03.2021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0ED690-5C83-481D-926E-CFBB027416A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234455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176463"/>
            <a:ext cx="12192000" cy="3031958"/>
          </a:xfrm>
        </p:spPr>
        <p:txBody>
          <a:bodyPr>
            <a:normAutofit fontScale="90000"/>
          </a:bodyPr>
          <a:lstStyle/>
          <a:p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Senenagat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kärhanalarynyň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EÜ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ulgamlayn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merkezlişdirilen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dolandyryş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ulgamlarynda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telemehanizasiýa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serişdeleri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0" y="3537868"/>
            <a:ext cx="12192000" cy="2846889"/>
          </a:xfrm>
        </p:spPr>
        <p:txBody>
          <a:bodyPr>
            <a:normAutofit/>
          </a:bodyPr>
          <a:lstStyle/>
          <a:p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Meýilnama: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cs-CZ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0" indent="-457200" algn="l">
              <a:buFont typeface="+mj-lt"/>
              <a:buAutoNum type="arabicPeriod"/>
            </a:pP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Senagat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kärhanalaryň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EÜ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ulgamlaryň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TD we TS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ulgamlary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0" indent="-457200" algn="l">
              <a:buFont typeface="+mj-lt"/>
              <a:buAutoNum type="arabicPeriod"/>
            </a:pP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Senagat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kärhanalaryň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EÜU, TÖ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ulgamlary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0" indent="-457200" algn="l">
              <a:buFont typeface="+mj-lt"/>
              <a:buAutoNum type="arabicPeriod"/>
            </a:pP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Signallaryň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hemişelik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paýlanşykly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köpkanally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TI (TÖ)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ulgamy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l">
              <a:buFont typeface="+mj-lt"/>
              <a:buAutoNum type="arabicPeriod"/>
            </a:pP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342049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92000" cy="69170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350" marR="39370" indent="-6350">
              <a:lnSpc>
                <a:spcPct val="103000"/>
              </a:lnSpc>
            </a:pPr>
            <a:r>
              <a:rPr lang="ru-RU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GTI-10-150</a:t>
            </a:r>
            <a:r>
              <a:rPr lang="tk-TM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Gs</a:t>
            </a:r>
            <a:r>
              <a:rPr lang="ru-RU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ýygylyklarda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işleýär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Signallaryň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wagtlaýyn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bölýär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TD-TS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ulgamlary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üýşen</a:t>
            </a:r>
            <a:endParaRPr lang="ru-RU" sz="2400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6350" marR="39370" indent="-6350">
              <a:lnSpc>
                <a:spcPct val="103000"/>
              </a:lnSpc>
            </a:pP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binalary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üçin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giňden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ulanylýarlar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bu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bolsa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senagat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kärhanalarynyň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elektrik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üpjünçiligu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ulgamlary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üçin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häsiýetlidir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.  TD-TS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kodlaýyň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ulgamlary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Bular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ýaly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ulgamlaryňesasyna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wagtlaýyn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ulgamlar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goýlan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ýygyklaýyn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prinsipi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DT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saýlananda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we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AL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işläp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bejermek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üçin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ulanylýar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. TD-TS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bloklaryň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wagtlaýyn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ulgamlaryň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has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ýokary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näsazlyga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durnuklylygy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aragatnaşyk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bloklaryň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gowy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ulanylşy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köpçülikleýin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önümçiligiň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maglumatynyň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uly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mümkinçiligi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bar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.</a:t>
            </a:r>
            <a:endParaRPr lang="ru-RU" sz="2400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6350" marR="39370" indent="-6350">
              <a:lnSpc>
                <a:spcPct val="103000"/>
              </a:lnSpc>
            </a:pP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	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Sanly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ulgamlarda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(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sifri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)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maglumaty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geçirmek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tizligi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taktlaýyn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ýygylygy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öçürip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ýakmak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we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aragatnaşyk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kanalyny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esasan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ýygylyk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çyzygy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bilen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çäklen-dirmek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arkaly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uly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aralaklarda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üýtgäp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bilýär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. TM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sanly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gurnamalary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telegraf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we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telefon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kanaly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boýunça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işläp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bilýär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. DT-TS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kodlaýyn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ulgamalar</a:t>
            </a:r>
            <a:r>
              <a:rPr lang="tk-TM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üçin</a:t>
            </a:r>
            <a:r>
              <a:rPr lang="ru-RU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maglumatyň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geçirilşiniň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ynamlylygyny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ýokarlandyrmak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üçin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dürli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gorag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serişdelerini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ulanýarlan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(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programmanyň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üýtgemesi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boýunça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sorag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, TS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kadlaryny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näsazlyklar-dan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goramak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has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habaryň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ikileýin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geçirilişi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ters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kanalyň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ulanylşy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we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ş.m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.). TD-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niň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her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habarynyň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geçiriliş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wagtynda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öz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zalgysy</a:t>
            </a:r>
            <a:r>
              <a:rPr lang="tk-TM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we</a:t>
            </a:r>
            <a:r>
              <a:rPr lang="ru-RU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teksti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bar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. TS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üçin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köp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kanal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boýunça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wagtlaýyň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bölünşikli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geçýän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signallaryň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topary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üçin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diňe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bir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adresi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bolup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biler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Kodlaryň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salgy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bölegi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DP-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niň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salgysyndan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habaryň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iberilişi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ýada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niýetle-nişinden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programmanyň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nomerinden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habaryň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kesgitli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görnüşinden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her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habaryň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tekstinden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durup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biler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  <a:r>
              <a:rPr lang="ru-RU" sz="24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Tekst</a:t>
            </a:r>
            <a:r>
              <a:rPr lang="tk-TM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signallaryň</a:t>
            </a:r>
            <a:r>
              <a:rPr lang="ru-RU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TS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iki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pozisiýaly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toparyny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saklap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biler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. TD-TS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sanly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ulgamlary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gurmagyň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umumy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prinsipleri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TJ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köp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kanally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sanly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(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kodoimpuls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)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ulgamlary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gurmak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prinsipine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golaýdyr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.</a:t>
            </a:r>
            <a:endParaRPr lang="ru-RU" sz="2400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947179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906009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-1"/>
            <a:ext cx="12192000" cy="66858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350" marR="39370" indent="-6350">
              <a:lnSpc>
                <a:spcPct val="103000"/>
              </a:lnSpc>
            </a:pPr>
            <a:r>
              <a:rPr lang="tk-TM" sz="32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		</a:t>
            </a:r>
            <a:r>
              <a:rPr lang="ru-RU" sz="32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Binalaryň</a:t>
            </a:r>
            <a:r>
              <a:rPr lang="ru-RU" sz="32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ýerli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dolandyryşy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göni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DP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amala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aşyrylýar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binaň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dolandyryşynyň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gurnalan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ýerinde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Daşky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liniýalar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boýunça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uly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aralyga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maglumatyna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geçirilişine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distansion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geçiş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diýilýär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. IMS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funksiýalarynyň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ýerine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ýetirilişiniň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häsiýeti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boýunça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TD,TS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we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TI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ulgamlaryna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bolýärler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, TD-ş TS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bilen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utgaşýar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we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TD-TS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ulgamy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diýip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atlandyrylýar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  <a:r>
              <a:rPr lang="ru-RU" sz="32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</a:t>
            </a:r>
            <a:r>
              <a:rPr lang="en-US" sz="32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D</a:t>
            </a:r>
            <a:r>
              <a:rPr lang="ru-RU" sz="32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ulgamlary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önümçilik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mehanizmleri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we</a:t>
            </a:r>
            <a:r>
              <a:rPr lang="tk-TM" sz="32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gurnamalaryny</a:t>
            </a:r>
            <a:r>
              <a:rPr lang="ru-RU" sz="32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aralykdan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dolan-dyrmak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üçin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ulanýarlar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we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şular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üçin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niýetlenen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:</a:t>
            </a:r>
            <a:endParaRPr lang="ru-RU" sz="3200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6350" marR="39370" indent="-6350">
              <a:lnSpc>
                <a:spcPct val="103000"/>
              </a:lnSpc>
            </a:pP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	-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ulanylýan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gurnamalara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we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mehanizmlere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göni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täsir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etmek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üçin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;</a:t>
            </a:r>
            <a:endParaRPr lang="ru-RU" sz="3200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6350" marR="39370" indent="-6350">
              <a:lnSpc>
                <a:spcPct val="103000"/>
              </a:lnSpc>
            </a:pP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	- DP-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daky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işçi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adamlara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buýruklary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geçirmek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üçin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(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telebuuýryklar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);</a:t>
            </a:r>
            <a:endParaRPr lang="ru-RU" sz="3200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6350" marR="39370" indent="-6350">
              <a:lnSpc>
                <a:spcPct val="103000"/>
              </a:lnSpc>
            </a:pP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	- TI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binalaryny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çagyrmak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üçin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;</a:t>
            </a:r>
            <a:endParaRPr lang="ru-RU" sz="3200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6350" marR="39370" indent="-6350">
              <a:lnSpc>
                <a:spcPct val="103000"/>
              </a:lnSpc>
            </a:pP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	- TS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binalaryny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çagyrmak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üçin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DP-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dan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;</a:t>
            </a:r>
            <a:endParaRPr lang="ru-RU" sz="3200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6350" marR="39370" indent="-6350">
              <a:lnSpc>
                <a:spcPct val="103000"/>
              </a:lnSpc>
            </a:pP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	-TS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funksiýalary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ýerine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ýetirmek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üçin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awtomatika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sazlaýjylaryň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gurnamalaryny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distansion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üýtgetmek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.</a:t>
            </a:r>
            <a:endParaRPr lang="ru-RU" sz="3200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105967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92000" cy="69416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350" marR="39370" indent="-6350">
              <a:lnSpc>
                <a:spcPct val="103000"/>
              </a:lnSpc>
            </a:pPr>
            <a:r>
              <a:rPr lang="ru-RU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TD </a:t>
            </a:r>
            <a:r>
              <a:rPr lang="ru-RU" sz="31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ulgamlarynda</a:t>
            </a:r>
            <a:r>
              <a:rPr lang="ru-RU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1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dolandyryş</a:t>
            </a:r>
            <a:r>
              <a:rPr lang="ru-RU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1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buýruklaryny</a:t>
            </a:r>
            <a:r>
              <a:rPr lang="ru-RU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1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geçirmekligi</a:t>
            </a:r>
            <a:r>
              <a:rPr lang="ru-RU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1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adatça</a:t>
            </a:r>
            <a:r>
              <a:rPr lang="ru-RU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1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iki</a:t>
            </a:r>
            <a:r>
              <a:rPr lang="ru-RU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1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operasiýa</a:t>
            </a:r>
            <a:r>
              <a:rPr lang="ru-RU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1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bölýärler</a:t>
            </a:r>
            <a:r>
              <a:rPr lang="ru-RU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ru-RU" sz="31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birinjisi</a:t>
            </a:r>
            <a:r>
              <a:rPr lang="ru-RU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1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dolandyryş</a:t>
            </a:r>
            <a:r>
              <a:rPr lang="ru-RU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1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binaň</a:t>
            </a:r>
            <a:r>
              <a:rPr lang="ru-RU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1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saýlamagyndan</a:t>
            </a:r>
            <a:r>
              <a:rPr lang="ru-RU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1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ybarat</a:t>
            </a:r>
            <a:r>
              <a:rPr lang="ru-RU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(TD </a:t>
            </a:r>
            <a:r>
              <a:rPr lang="ru-RU" sz="31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obýektini</a:t>
            </a:r>
            <a:r>
              <a:rPr lang="ru-RU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1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saýla-mak</a:t>
            </a:r>
            <a:r>
              <a:rPr lang="ru-RU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), </a:t>
            </a:r>
            <a:r>
              <a:rPr lang="ru-RU" sz="31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ikinjisi</a:t>
            </a:r>
            <a:r>
              <a:rPr lang="ru-RU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:</a:t>
            </a:r>
            <a:endParaRPr lang="ru-RU" sz="3100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6350" marR="39370" indent="-6350">
              <a:lnSpc>
                <a:spcPct val="103000"/>
              </a:lnSpc>
            </a:pPr>
            <a:r>
              <a:rPr lang="ru-RU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	TS </a:t>
            </a:r>
            <a:r>
              <a:rPr lang="ru-RU" sz="31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ulgamlary</a:t>
            </a:r>
            <a:r>
              <a:rPr lang="ru-RU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DP-</a:t>
            </a:r>
            <a:r>
              <a:rPr lang="ru-RU" sz="31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dan</a:t>
            </a:r>
            <a:r>
              <a:rPr lang="ru-RU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(ДП) TS-</a:t>
            </a:r>
            <a:r>
              <a:rPr lang="ru-RU" sz="31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iň</a:t>
            </a:r>
            <a:r>
              <a:rPr lang="ru-RU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1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dürli</a:t>
            </a:r>
            <a:r>
              <a:rPr lang="ru-RU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1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görnüşlerini</a:t>
            </a:r>
            <a:r>
              <a:rPr lang="ru-RU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1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geçirmegi</a:t>
            </a:r>
            <a:r>
              <a:rPr lang="ru-RU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1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üpjün</a:t>
            </a:r>
            <a:r>
              <a:rPr lang="ru-RU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1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edýär-ler</a:t>
            </a:r>
            <a:r>
              <a:rPr lang="ru-RU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:</a:t>
            </a:r>
            <a:endParaRPr lang="ru-RU" sz="3100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6350" marR="39370" indent="-6350">
              <a:lnSpc>
                <a:spcPct val="103000"/>
              </a:lnSpc>
            </a:pPr>
            <a:r>
              <a:rPr lang="ru-RU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	- </a:t>
            </a:r>
            <a:r>
              <a:rPr lang="ru-RU" sz="31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dolandyrylýan</a:t>
            </a:r>
            <a:r>
              <a:rPr lang="ru-RU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1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binaň</a:t>
            </a:r>
            <a:r>
              <a:rPr lang="ru-RU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1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ýagdaýy</a:t>
            </a:r>
            <a:r>
              <a:rPr lang="ru-RU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1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ýa-da</a:t>
            </a:r>
            <a:r>
              <a:rPr lang="ru-RU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1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haly</a:t>
            </a:r>
            <a:r>
              <a:rPr lang="ru-RU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1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barada</a:t>
            </a:r>
            <a:r>
              <a:rPr lang="ru-RU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ru-RU" sz="31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adresleýin</a:t>
            </a:r>
            <a:r>
              <a:rPr lang="ru-RU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1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bolup</a:t>
            </a:r>
            <a:r>
              <a:rPr lang="ru-RU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1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durýär</a:t>
            </a:r>
            <a:r>
              <a:rPr lang="ru-RU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;</a:t>
            </a:r>
            <a:endParaRPr lang="ru-RU" sz="3100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6350" marR="39370" indent="-6350">
              <a:lnSpc>
                <a:spcPct val="103000"/>
              </a:lnSpc>
            </a:pPr>
            <a:r>
              <a:rPr lang="ru-RU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	- </a:t>
            </a:r>
            <a:r>
              <a:rPr lang="ru-RU" sz="31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dolandyrylýan</a:t>
            </a:r>
            <a:r>
              <a:rPr lang="ru-RU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1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parametrleriň</a:t>
            </a:r>
            <a:r>
              <a:rPr lang="ru-RU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1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çykyşy</a:t>
            </a:r>
            <a:r>
              <a:rPr lang="ru-RU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1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barada</a:t>
            </a:r>
            <a:r>
              <a:rPr lang="ru-RU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1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berlen</a:t>
            </a:r>
            <a:r>
              <a:rPr lang="ru-RU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1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çäkden</a:t>
            </a:r>
            <a:r>
              <a:rPr lang="ru-RU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1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ýa-da</a:t>
            </a:r>
            <a:r>
              <a:rPr lang="ru-RU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1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binaň</a:t>
            </a:r>
            <a:r>
              <a:rPr lang="ru-RU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1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işiniň</a:t>
            </a:r>
            <a:r>
              <a:rPr lang="ru-RU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1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bozulmasy</a:t>
            </a:r>
            <a:r>
              <a:rPr lang="ru-RU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1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barada</a:t>
            </a:r>
            <a:r>
              <a:rPr lang="ru-RU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(</a:t>
            </a:r>
            <a:r>
              <a:rPr lang="ru-RU" sz="31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awtomatiki</a:t>
            </a:r>
            <a:r>
              <a:rPr lang="ru-RU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1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geçirilýär</a:t>
            </a:r>
            <a:r>
              <a:rPr lang="ru-RU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ru-RU" sz="31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duýdurýar</a:t>
            </a:r>
            <a:r>
              <a:rPr lang="ru-RU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1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döwülme</a:t>
            </a:r>
            <a:r>
              <a:rPr lang="ru-RU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1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signallary</a:t>
            </a:r>
            <a:r>
              <a:rPr lang="ru-RU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);</a:t>
            </a:r>
            <a:endParaRPr lang="ru-RU" sz="3100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6350" marR="39370" indent="-6350">
              <a:lnSpc>
                <a:spcPct val="103000"/>
              </a:lnSpc>
            </a:pPr>
            <a:r>
              <a:rPr lang="ru-RU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	- </a:t>
            </a:r>
            <a:r>
              <a:rPr lang="ru-RU" sz="31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önümçilik</a:t>
            </a:r>
            <a:r>
              <a:rPr lang="ru-RU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1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prosesiniň</a:t>
            </a:r>
            <a:r>
              <a:rPr lang="ru-RU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1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kody</a:t>
            </a:r>
            <a:r>
              <a:rPr lang="ru-RU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1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önümiň</a:t>
            </a:r>
            <a:r>
              <a:rPr lang="ru-RU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1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hasaby</a:t>
            </a:r>
            <a:r>
              <a:rPr lang="ru-RU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1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bilen</a:t>
            </a:r>
            <a:r>
              <a:rPr lang="ru-RU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1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bagly</a:t>
            </a:r>
            <a:r>
              <a:rPr lang="ru-RU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;</a:t>
            </a:r>
            <a:endParaRPr lang="ru-RU" sz="3100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6350" marR="39370" indent="-6350">
              <a:lnSpc>
                <a:spcPct val="103000"/>
              </a:lnSpc>
            </a:pPr>
            <a:r>
              <a:rPr lang="ru-RU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	- </a:t>
            </a:r>
            <a:r>
              <a:rPr lang="ru-RU" sz="31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despetçeriň</a:t>
            </a:r>
            <a:r>
              <a:rPr lang="ru-RU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1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beren</a:t>
            </a:r>
            <a:r>
              <a:rPr lang="ru-RU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TD </a:t>
            </a:r>
            <a:r>
              <a:rPr lang="ru-RU" sz="31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operasiýasynyň</a:t>
            </a:r>
            <a:r>
              <a:rPr lang="ru-RU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1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ýerine</a:t>
            </a:r>
            <a:r>
              <a:rPr lang="ru-RU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1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ýetirilşiniň</a:t>
            </a:r>
            <a:r>
              <a:rPr lang="ru-RU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1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tassyklanmasy</a:t>
            </a:r>
            <a:r>
              <a:rPr lang="ru-RU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1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barada</a:t>
            </a:r>
            <a:r>
              <a:rPr lang="ru-RU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;</a:t>
            </a:r>
            <a:endParaRPr lang="ru-RU" sz="3100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6350" marR="39370" indent="-6350">
              <a:lnSpc>
                <a:spcPct val="103000"/>
              </a:lnSpc>
            </a:pPr>
            <a:r>
              <a:rPr lang="ru-RU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	- TM </a:t>
            </a:r>
            <a:r>
              <a:rPr lang="ru-RU" sz="31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enjamlaryň</a:t>
            </a:r>
            <a:r>
              <a:rPr lang="ru-RU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1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we</a:t>
            </a:r>
            <a:r>
              <a:rPr lang="ru-RU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1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aragatnaşyk</a:t>
            </a:r>
            <a:r>
              <a:rPr lang="ru-RU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1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kanallaryň</a:t>
            </a:r>
            <a:r>
              <a:rPr lang="ru-RU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1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ýagdaýy</a:t>
            </a:r>
            <a:r>
              <a:rPr lang="ru-RU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1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barada</a:t>
            </a:r>
            <a:r>
              <a:rPr lang="ru-RU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(</a:t>
            </a:r>
            <a:r>
              <a:rPr lang="ru-RU" sz="31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gulluk</a:t>
            </a:r>
            <a:r>
              <a:rPr lang="ru-RU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1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signalizasiýasy</a:t>
            </a:r>
            <a:r>
              <a:rPr lang="ru-RU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).</a:t>
            </a:r>
            <a:endParaRPr lang="ru-RU" sz="3100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97038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92000" cy="63345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350" marR="39370" indent="-6350">
              <a:lnSpc>
                <a:spcPct val="103000"/>
              </a:lnSpc>
            </a:pPr>
            <a:r>
              <a:rPr lang="ru-RU" sz="3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TI </a:t>
            </a:r>
            <a:r>
              <a:rPr lang="ru-RU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ulgamlaryň</a:t>
            </a:r>
            <a:r>
              <a:rPr lang="ru-RU" sz="3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kömegi</a:t>
            </a:r>
            <a:r>
              <a:rPr lang="ru-RU" sz="3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bilengözegçilik</a:t>
            </a:r>
            <a:r>
              <a:rPr lang="ru-RU" sz="3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etmek</a:t>
            </a:r>
            <a:r>
              <a:rPr lang="ru-RU" sz="3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ru-RU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registirlemek</a:t>
            </a:r>
            <a:r>
              <a:rPr lang="ru-RU" sz="3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we</a:t>
            </a:r>
            <a:r>
              <a:rPr lang="ru-RU" sz="3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awtomatika</a:t>
            </a:r>
            <a:r>
              <a:rPr lang="ru-RU" sz="3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gurnamalara</a:t>
            </a:r>
            <a:r>
              <a:rPr lang="ru-RU" sz="3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girizmek</a:t>
            </a:r>
            <a:r>
              <a:rPr lang="ru-RU" sz="3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üçin</a:t>
            </a:r>
            <a:r>
              <a:rPr lang="ru-RU" sz="3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ýörite</a:t>
            </a:r>
            <a:r>
              <a:rPr lang="ru-RU" sz="3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datçikler</a:t>
            </a:r>
            <a:r>
              <a:rPr lang="ru-RU" sz="3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bilen</a:t>
            </a:r>
            <a:r>
              <a:rPr lang="ru-RU" sz="3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ölçenýän</a:t>
            </a:r>
            <a:r>
              <a:rPr lang="ru-RU" sz="3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ru-RU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dürli</a:t>
            </a:r>
            <a:r>
              <a:rPr lang="ru-RU" sz="3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dolandyrylýan</a:t>
            </a:r>
            <a:r>
              <a:rPr lang="ru-RU" sz="3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parametrleriň</a:t>
            </a:r>
            <a:r>
              <a:rPr lang="ru-RU" sz="3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6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üznüksiz</a:t>
            </a:r>
            <a:r>
              <a:rPr lang="tk-TM" sz="36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6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bahalaryny</a:t>
            </a:r>
            <a:r>
              <a:rPr lang="ru-RU" sz="36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aralyga</a:t>
            </a:r>
            <a:r>
              <a:rPr lang="ru-RU" sz="3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bermek</a:t>
            </a:r>
            <a:r>
              <a:rPr lang="ru-RU" sz="3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amala</a:t>
            </a:r>
            <a:r>
              <a:rPr lang="ru-RU" sz="3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aşyrylýar</a:t>
            </a:r>
            <a:r>
              <a:rPr lang="ru-RU" sz="3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  <a:endParaRPr lang="ru-RU" sz="3600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6350" marR="39370" indent="-6350">
              <a:lnSpc>
                <a:spcPct val="103000"/>
              </a:lnSpc>
            </a:pPr>
            <a:r>
              <a:rPr lang="ru-RU" sz="3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	TM </a:t>
            </a:r>
            <a:r>
              <a:rPr lang="ru-RU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kompleks</a:t>
            </a:r>
            <a:r>
              <a:rPr lang="ru-RU" sz="3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ulgamlary</a:t>
            </a:r>
            <a:r>
              <a:rPr lang="ru-RU" sz="3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ru-RU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ýokary</a:t>
            </a:r>
            <a:r>
              <a:rPr lang="ru-RU" sz="3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agzalan</a:t>
            </a:r>
            <a:r>
              <a:rPr lang="ru-RU" sz="3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ähli</a:t>
            </a:r>
            <a:r>
              <a:rPr lang="ru-RU" sz="3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funksiýalaryň</a:t>
            </a:r>
            <a:r>
              <a:rPr lang="ru-RU" sz="3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funksiýalary</a:t>
            </a:r>
            <a:r>
              <a:rPr lang="ru-RU" sz="3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ýa-da</a:t>
            </a:r>
            <a:r>
              <a:rPr lang="ru-RU" sz="3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olaryň</a:t>
            </a:r>
            <a:r>
              <a:rPr lang="ru-RU" sz="3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dürlisazlaşyklary</a:t>
            </a:r>
            <a:r>
              <a:rPr lang="ru-RU" sz="3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. TD-TS </a:t>
            </a:r>
            <a:r>
              <a:rPr lang="ru-RU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ulgamda</a:t>
            </a:r>
            <a:r>
              <a:rPr lang="ru-RU" sz="3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TS </a:t>
            </a:r>
            <a:r>
              <a:rPr lang="ru-RU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esasan</a:t>
            </a:r>
            <a:r>
              <a:rPr lang="ru-RU" sz="3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TD </a:t>
            </a:r>
            <a:r>
              <a:rPr lang="ru-RU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öňünde</a:t>
            </a:r>
            <a:r>
              <a:rPr lang="ru-RU" sz="3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üns</a:t>
            </a:r>
            <a:r>
              <a:rPr lang="ru-RU" sz="3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berilýar</a:t>
            </a:r>
            <a:r>
              <a:rPr lang="ru-RU" sz="3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ru-RU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sebäpli</a:t>
            </a:r>
            <a:r>
              <a:rPr lang="ru-RU" sz="3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6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D</a:t>
            </a:r>
            <a:r>
              <a:rPr lang="ru-RU" sz="36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P </a:t>
            </a:r>
            <a:r>
              <a:rPr lang="ru-RU" sz="3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(</a:t>
            </a:r>
            <a:r>
              <a:rPr lang="ru-RU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dol.pult</a:t>
            </a:r>
            <a:r>
              <a:rPr lang="ru-RU" sz="3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) </a:t>
            </a:r>
            <a:r>
              <a:rPr lang="ru-RU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gelýän</a:t>
            </a:r>
            <a:r>
              <a:rPr lang="ru-RU" sz="3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informasiýa</a:t>
            </a:r>
            <a:r>
              <a:rPr lang="ru-RU" sz="3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dispetçerden</a:t>
            </a:r>
            <a:r>
              <a:rPr lang="ru-RU" sz="3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TD </a:t>
            </a:r>
            <a:r>
              <a:rPr lang="ru-RU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bellenen</a:t>
            </a:r>
            <a:r>
              <a:rPr lang="ru-RU" sz="3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operasiýasynyň</a:t>
            </a:r>
            <a:r>
              <a:rPr lang="ru-RU" sz="3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çalşyrylmagyny</a:t>
            </a:r>
            <a:r>
              <a:rPr lang="ru-RU" sz="3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talap</a:t>
            </a:r>
            <a:r>
              <a:rPr lang="ru-RU" sz="3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edip</a:t>
            </a:r>
            <a:r>
              <a:rPr lang="ru-RU" sz="3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bilýar</a:t>
            </a:r>
            <a:r>
              <a:rPr lang="ru-RU" sz="3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.</a:t>
            </a:r>
            <a:endParaRPr lang="ru-RU" sz="3600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6350" marR="39370" indent="-6350">
              <a:lnSpc>
                <a:spcPct val="103000"/>
              </a:lnSpc>
            </a:pPr>
            <a:r>
              <a:rPr lang="ru-RU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Ulgamyň</a:t>
            </a:r>
            <a:r>
              <a:rPr lang="ru-RU" sz="3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TM </a:t>
            </a:r>
            <a:r>
              <a:rPr lang="ru-RU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üýşirilen</a:t>
            </a:r>
            <a:r>
              <a:rPr lang="ru-RU" sz="3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ýa-da</a:t>
            </a:r>
            <a:r>
              <a:rPr lang="ru-RU" sz="3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ýaýradylan</a:t>
            </a:r>
            <a:r>
              <a:rPr lang="ru-RU" sz="3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binalara</a:t>
            </a:r>
            <a:r>
              <a:rPr lang="ru-RU" sz="3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hyzmat</a:t>
            </a:r>
            <a:r>
              <a:rPr lang="ru-RU" sz="3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etmek</a:t>
            </a:r>
            <a:r>
              <a:rPr lang="ru-RU" sz="3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üçin</a:t>
            </a:r>
            <a:r>
              <a:rPr lang="ru-RU" sz="3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niýetlenen</a:t>
            </a:r>
            <a:r>
              <a:rPr lang="ru-RU" sz="3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.</a:t>
            </a:r>
            <a:endParaRPr lang="ru-RU" sz="3600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79358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-1" y="0"/>
            <a:ext cx="12192001" cy="63060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350" marR="39370" indent="-6350">
              <a:lnSpc>
                <a:spcPct val="103000"/>
              </a:lnSpc>
            </a:pPr>
            <a:r>
              <a:rPr lang="ru-RU" sz="28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Senagat</a:t>
            </a:r>
            <a:r>
              <a:rPr lang="ru-RU" sz="28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kärhanalaryň</a:t>
            </a:r>
            <a:r>
              <a:rPr lang="ru-RU" sz="28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EÜ </a:t>
            </a:r>
            <a:r>
              <a:rPr lang="ru-RU" sz="28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ulgamlarynyň</a:t>
            </a:r>
            <a:r>
              <a:rPr lang="ru-RU" sz="28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TD </a:t>
            </a:r>
            <a:r>
              <a:rPr lang="ru-RU" sz="28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we</a:t>
            </a:r>
            <a:r>
              <a:rPr lang="ru-RU" sz="28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TS </a:t>
            </a:r>
            <a:r>
              <a:rPr lang="ru-RU" sz="28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ulgamlary</a:t>
            </a:r>
            <a:r>
              <a:rPr lang="ru-RU" sz="28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ru-RU" sz="2800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350" marR="39370" indent="-6350">
              <a:lnSpc>
                <a:spcPct val="103000"/>
              </a:lnSpc>
            </a:pP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Operatiw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usular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bilen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geçirmekligi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komandalaryny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indikilere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bölýärler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endParaRPr lang="ru-RU" sz="2800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350" marR="39370" indent="-6350">
              <a:lnSpc>
                <a:spcPct val="103000"/>
              </a:lnSpc>
            </a:pP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-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jedelleýin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olary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geçirmekli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zerurlygyň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döremegi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bilen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geçirilýär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  <a:endParaRPr lang="ru-RU" sz="2800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350" marR="39370" indent="-6350">
              <a:lnSpc>
                <a:spcPct val="103000"/>
              </a:lnSpc>
            </a:pP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- </a:t>
            </a:r>
            <a:r>
              <a:rPr lang="ru-RU" sz="28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циклики</a:t>
            </a:r>
            <a:r>
              <a:rPr lang="ru-RU" sz="28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soragynyňky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),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diňe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berlen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binaň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programmasynyň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üýtgemesi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boýunça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geçirilýär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  <a:endParaRPr lang="ru-RU" sz="2800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350" marR="39370" indent="-6350">
              <a:lnSpc>
                <a:spcPct val="103000"/>
              </a:lnSpc>
            </a:pP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ru-RU" sz="28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циклики</a:t>
            </a:r>
            <a:r>
              <a:rPr lang="ru-RU" sz="28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geçirmeler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),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hobar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beriji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signallar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gelýänça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birnäçe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siklleriň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dowamynda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geçirilýär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  <a:endParaRPr lang="ru-RU" sz="2800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350" marR="39370" indent="-6350">
              <a:lnSpc>
                <a:spcPct val="103000"/>
              </a:lnSpc>
            </a:pP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-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sirkulýasiýa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TD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ähli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ýa-da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birnäçe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binalaryna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geçirilýär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TD-TS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ulgamlary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hyzmat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edýän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BP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sany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boýunça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synplara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bölünýär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endParaRPr lang="ru-RU" sz="2800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350" marR="39370" indent="-6350">
              <a:lnSpc>
                <a:spcPct val="103000"/>
              </a:lnSpc>
            </a:pP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-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üýşürilen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binalary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bar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DT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hyzmat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edýär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bir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</a:t>
            </a:r>
            <a:r>
              <a:rPr lang="tk-TM" sz="28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</a:t>
            </a:r>
            <a:r>
              <a:rPr lang="ru-RU" sz="28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disk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punktly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bir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BP (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bar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punky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hyzmat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edýär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  <a:endParaRPr lang="ru-RU" sz="2800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350" marR="39370" indent="-6350">
              <a:lnSpc>
                <a:spcPct val="103000"/>
              </a:lnSpc>
            </a:pPr>
            <a:r>
              <a:rPr lang="ru-RU" sz="28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ýaýran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DP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hyzmat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etmek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bir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DP-y</a:t>
            </a:r>
            <a:r>
              <a:rPr lang="tk-TM" sz="280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ň</a:t>
            </a:r>
            <a:r>
              <a:rPr lang="ru-RU" sz="280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sany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BP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hyzmat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edýär</a:t>
            </a:r>
            <a:r>
              <a:rPr lang="ru-RU" sz="28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).</a:t>
            </a:r>
          </a:p>
          <a:p>
            <a:pPr marL="6350" marR="39370" indent="-6350">
              <a:lnSpc>
                <a:spcPct val="103000"/>
              </a:lnSpc>
            </a:pPr>
            <a:r>
              <a:rPr lang="ru-RU" sz="28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Çyz</a:t>
            </a:r>
            <a:r>
              <a:rPr lang="ru-RU" sz="28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5.3.2. </a:t>
            </a:r>
            <a:r>
              <a:rPr lang="ru-RU" sz="28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sýşen</a:t>
            </a:r>
            <a:r>
              <a:rPr lang="ru-RU" sz="28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binalaryň</a:t>
            </a:r>
            <a:r>
              <a:rPr lang="ru-RU" sz="28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TD-TS </a:t>
            </a:r>
            <a:r>
              <a:rPr lang="ru-RU" sz="28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ulgamynyň</a:t>
            </a:r>
            <a:r>
              <a:rPr lang="ru-RU" sz="28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gurluş</a:t>
            </a:r>
            <a:r>
              <a:rPr lang="ru-RU" sz="28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çyzgysy</a:t>
            </a:r>
            <a:r>
              <a:rPr lang="ru-RU" sz="28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görkezilen</a:t>
            </a:r>
            <a:r>
              <a:rPr lang="ru-RU" sz="28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8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aragatnaşyk</a:t>
            </a:r>
            <a:r>
              <a:rPr lang="ru-RU" sz="28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kanallary</a:t>
            </a:r>
            <a:r>
              <a:rPr lang="ru-RU" sz="28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gatyşyk</a:t>
            </a:r>
            <a:r>
              <a:rPr lang="ru-RU" sz="28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bolup</a:t>
            </a:r>
            <a:r>
              <a:rPr lang="ru-RU" sz="28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biler</a:t>
            </a:r>
            <a:r>
              <a:rPr lang="ru-RU" sz="28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ru-RU" sz="2800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83256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3865" y="942639"/>
            <a:ext cx="11601249" cy="518544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2266971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764343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92000" cy="1210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350" marR="39370" indent="-6350">
              <a:lnSpc>
                <a:spcPct val="103000"/>
              </a:lnSpc>
            </a:pPr>
            <a:r>
              <a:rPr lang="ru-RU" sz="24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Bloklar</a:t>
            </a:r>
            <a:r>
              <a:rPr lang="ru-RU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: ý-</a:t>
            </a:r>
            <a:r>
              <a:rPr lang="ru-RU" sz="24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ýerine</a:t>
            </a:r>
            <a:r>
              <a:rPr lang="ru-RU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ýetiriji</a:t>
            </a:r>
            <a:r>
              <a:rPr lang="ru-RU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, DB- </a:t>
            </a:r>
            <a:r>
              <a:rPr lang="ru-RU" sz="24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dolandyryş</a:t>
            </a:r>
            <a:r>
              <a:rPr lang="ru-RU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blogy</a:t>
            </a:r>
            <a:r>
              <a:rPr lang="ru-RU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ru-RU" sz="24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Kkabul</a:t>
            </a:r>
            <a:r>
              <a:rPr lang="ru-RU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ediji</a:t>
            </a:r>
            <a:r>
              <a:rPr lang="ru-RU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, NBB-</a:t>
            </a:r>
            <a:r>
              <a:rPr lang="ru-RU" sz="24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niýetlendiriji</a:t>
            </a:r>
            <a:r>
              <a:rPr lang="ru-RU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barlaýjy</a:t>
            </a:r>
            <a:r>
              <a:rPr lang="ru-RU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blogy</a:t>
            </a:r>
            <a:r>
              <a:rPr lang="ru-RU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, KBB- </a:t>
            </a:r>
            <a:r>
              <a:rPr lang="ru-RU" sz="24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kabul</a:t>
            </a:r>
            <a:r>
              <a:rPr lang="ru-RU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ediji</a:t>
            </a:r>
            <a:r>
              <a:rPr lang="ru-RU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barlaýdyryş</a:t>
            </a:r>
            <a:r>
              <a:rPr lang="ru-RU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blogy</a:t>
            </a:r>
            <a:r>
              <a:rPr lang="ru-RU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, MDB- </a:t>
            </a:r>
            <a:r>
              <a:rPr lang="ru-RU" sz="24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niýetlendiriji</a:t>
            </a:r>
            <a:r>
              <a:rPr lang="ru-RU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dolandyryjy</a:t>
            </a:r>
            <a:r>
              <a:rPr lang="ru-RU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blogy</a:t>
            </a:r>
            <a:r>
              <a:rPr lang="ru-RU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, KDB- </a:t>
            </a:r>
            <a:r>
              <a:rPr lang="ru-RU" sz="24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kabul</a:t>
            </a:r>
            <a:r>
              <a:rPr lang="ru-RU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ediji</a:t>
            </a:r>
            <a:r>
              <a:rPr lang="ru-RU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dolandyryş</a:t>
            </a:r>
            <a:r>
              <a:rPr lang="ru-RU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blogy</a:t>
            </a:r>
            <a:r>
              <a:rPr lang="ru-RU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(</a:t>
            </a:r>
            <a:r>
              <a:rPr lang="ru-RU" sz="24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signal</a:t>
            </a:r>
            <a:r>
              <a:rPr lang="ru-RU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), O- </a:t>
            </a:r>
            <a:r>
              <a:rPr lang="ru-RU" sz="24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dolandyryş</a:t>
            </a:r>
            <a:r>
              <a:rPr lang="ru-RU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bina</a:t>
            </a:r>
            <a:r>
              <a:rPr lang="ru-RU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.</a:t>
            </a:r>
            <a:endParaRPr lang="ru-RU" sz="2400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0" y="1210652"/>
            <a:ext cx="12192000" cy="46574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350" marR="39370" indent="-6350">
              <a:lnSpc>
                <a:spcPct val="103000"/>
              </a:lnSpc>
            </a:pP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TD-TÇ-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ýerine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ýetiriji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elementleriniň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görnüşi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boýunça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kontakly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we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kontaksyz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(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magnit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elementleriň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triodlara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integral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mikroshemelara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-JMS)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diýip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bolýarler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.</a:t>
            </a:r>
            <a:endParaRPr lang="ru-RU" sz="2400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6350" marR="39370" indent="-6350">
              <a:lnSpc>
                <a:spcPct val="103000"/>
              </a:lnSpc>
            </a:pP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	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Has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giň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ulanylşa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ýygylyklaýyn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wagtlaýyn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we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kodlaýyň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endParaRPr lang="ru-RU" sz="2400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6350" marR="39370" indent="-6350">
              <a:lnSpc>
                <a:spcPct val="103000"/>
              </a:lnSpc>
            </a:pP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	TD-TS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eýe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bolalylar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.</a:t>
            </a:r>
            <a:endParaRPr lang="ru-RU" sz="2400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6350" marR="39370" indent="-6350">
              <a:lnSpc>
                <a:spcPct val="103000"/>
              </a:lnSpc>
            </a:pP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	TD-TS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ýygylaklaýyn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ulgamlary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signallaryň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ýygylyklaýyn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bölüjileri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we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olaryň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filtrleriy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.</a:t>
            </a:r>
            <a:endParaRPr lang="ru-RU" sz="2400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6350" marR="39370" indent="-6350">
              <a:lnSpc>
                <a:spcPct val="103000"/>
              </a:lnSpc>
            </a:pP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	DP (DP).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Cyz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(5.3.2).GUE-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giriş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ulanylýan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enjam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Dssignal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datçigi.D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-TS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wagtlaýyň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ulgamlary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Signallaryň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wagtlaýyň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bölünmesi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bolan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ulgamlarynyň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hereket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ediş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prinsipi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sinhron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aragatnaşyk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kanallaryny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indiwidual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komanda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we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signal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seplerine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DP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we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DP-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de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bölüjileriň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degişli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seplei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awtomatika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öçürijileriň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kömegi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bilen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gezekli-gezegine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birikdilýärler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. (5.3.3)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cyzgyda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TD-TS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wagtlaýyn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ulgamyň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gurluş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cyzgysy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getirilen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. GTI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impulslaryň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taktlarynyň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generatory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  <a:r>
              <a:rPr lang="ru-RU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AG-</a:t>
            </a:r>
            <a:r>
              <a:rPr lang="ru-RU" sz="24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awtomatika</a:t>
            </a:r>
            <a:r>
              <a:rPr lang="tk-TM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goýberiş</a:t>
            </a:r>
            <a:r>
              <a:rPr lang="ru-RU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blogy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, P1-Pn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paýlaýjylar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, BSI-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sinhronlaşdyryjy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(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bloklaryň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)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impulslaryň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blogy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, 1P….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nP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dolandyryş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relesi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.</a:t>
            </a:r>
            <a:endParaRPr lang="ru-RU" sz="2400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9017097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-1"/>
            <a:ext cx="12015537" cy="660934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50053316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</TotalTime>
  <Words>200</Words>
  <Application>Microsoft Office PowerPoint</Application>
  <PresentationFormat>Широкоэкранный</PresentationFormat>
  <Paragraphs>40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6" baseType="lpstr">
      <vt:lpstr>Arial</vt:lpstr>
      <vt:lpstr>Calibri</vt:lpstr>
      <vt:lpstr>Calibri Light</vt:lpstr>
      <vt:lpstr>Times New Roman</vt:lpstr>
      <vt:lpstr>Тема Office</vt:lpstr>
      <vt:lpstr>Senenagat kärhanalarynyň EÜ ulgamlayn merkezlişdirilen dolandyryş ulgamlarynda telemehanizasiýa serişdeleri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Senenagat kärhanalarynyň EÜ ulgamlayn merkezlişdirilen dolandyryş ulgamlarynda telemehanizasiýa serişdeleri</dc:title>
  <dc:creator>USER</dc:creator>
  <cp:lastModifiedBy>Lenovo</cp:lastModifiedBy>
  <cp:revision>5</cp:revision>
  <dcterms:created xsi:type="dcterms:W3CDTF">2021-03-20T05:02:30Z</dcterms:created>
  <dcterms:modified xsi:type="dcterms:W3CDTF">2021-03-20T05:02:16Z</dcterms:modified>
</cp:coreProperties>
</file>