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3240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451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556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4718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999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0795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161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175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693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1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512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96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22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216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462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513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938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1006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r-H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Magnit zynjyrlar we olaryň hasaplanylyşy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Meýlinama</a:t>
            </a:r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hr-HR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Magnit </a:t>
            </a:r>
            <a:r>
              <a:rPr lang="hr-HR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zynjyrlary hakynda </a:t>
            </a:r>
            <a:r>
              <a:rPr lang="hr-HR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düşünje</a:t>
            </a:r>
            <a:r>
              <a:rPr lang="tk-TM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k-TM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hr-HR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Magnit meýdanynyň induksion </a:t>
            </a:r>
            <a:r>
              <a:rPr lang="hr-HR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täsiri</a:t>
            </a:r>
            <a:r>
              <a:rPr lang="tk-TM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hr-HR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4935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25" y="861645"/>
            <a:ext cx="11753005" cy="479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1565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976" y="254977"/>
            <a:ext cx="11684977" cy="6088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198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808" y="211016"/>
            <a:ext cx="11746523" cy="6161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8362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77" y="123092"/>
            <a:ext cx="11895992" cy="626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5009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732" y="378069"/>
            <a:ext cx="11535506" cy="588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3619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641" y="1164979"/>
            <a:ext cx="11526716" cy="452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421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89</TotalTime>
  <Words>21</Words>
  <Application>Microsoft Office PowerPoint</Application>
  <PresentationFormat>Широкоэкранный</PresentationFormat>
  <Paragraphs>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Аманов Гуйчгельды</dc:creator>
  <cp:lastModifiedBy>Lenovo</cp:lastModifiedBy>
  <cp:revision>20</cp:revision>
  <dcterms:created xsi:type="dcterms:W3CDTF">2019-02-27T16:48:01Z</dcterms:created>
  <dcterms:modified xsi:type="dcterms:W3CDTF">2020-02-05T13:37:46Z</dcterms:modified>
</cp:coreProperties>
</file>