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690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534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9479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602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2069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293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867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1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584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53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456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15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90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89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785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67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1B4C7-6154-4841-A1D5-2FA6093FD418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4B4FF37-4541-48C4-9C44-23D925B2E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1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bellenşi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taýýarlygynyň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aýratynlygy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2239108"/>
            <a:ext cx="9297988" cy="3777622"/>
          </a:xfrm>
        </p:spPr>
        <p:txBody>
          <a:bodyPr>
            <a:normAutofit/>
          </a:bodyPr>
          <a:lstStyle/>
          <a:p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</a:t>
            </a:r>
          </a:p>
          <a:p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esaslary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taýýarlygynyň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aýratynlygy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taýýarlygynyň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43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5200" y="452660"/>
            <a:ext cx="8911687" cy="717010"/>
          </a:xfrm>
        </p:spPr>
        <p:txBody>
          <a:bodyPr>
            <a:normAutofit fontScale="90000"/>
          </a:bodyPr>
          <a:lstStyle/>
          <a:p>
            <a:pPr algn="ctr"/>
            <a:r>
              <a:rPr lang="tk-TM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esaslary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2101" y="1341120"/>
            <a:ext cx="10382250" cy="5135880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üçin olaryň esasy ayratynlygyny kesgitlemeli, ýagny görnüşini we ş.m. 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ýylmanak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daşlaryndan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5mm-den 70mm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dänelerden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deňiz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ýakalarynda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Çagyllaryň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jynslarynyň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632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4050" y="176436"/>
            <a:ext cx="9418637" cy="128089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bahalandyrylýar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62075"/>
            <a:ext cx="8915400" cy="520065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dyykzlygy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Üýşürilen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Dänesiniň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Toýunle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tozanly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Doňaklyga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Döwülmesiniň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Sozulma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Öýjükliligi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Gowşak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6450" y="504825"/>
            <a:ext cx="9906000" cy="6115050"/>
          </a:xfrm>
        </p:spPr>
        <p:txBody>
          <a:bodyPr/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ýol-gurluşyk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ýetmezçiligi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toýun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däneleri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çyglananda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däneleri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(70mm-den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aýyrmaly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ýuwujy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ýuwulmasyny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fraksiýaly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saýlamaly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778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0677" y="90710"/>
            <a:ext cx="9828212" cy="1280890"/>
          </a:xfrm>
        </p:spPr>
        <p:txBody>
          <a:bodyPr>
            <a:no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örtükleriniň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esaslarynyň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däne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berlendir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örtükleriniň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esaslarynyň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346796"/>
              </p:ext>
            </p:extLst>
          </p:nvPr>
        </p:nvGraphicFramePr>
        <p:xfrm>
          <a:off x="1590677" y="1268730"/>
          <a:ext cx="10286997" cy="55986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898">
                  <a:extLst>
                    <a:ext uri="{9D8B030D-6E8A-4147-A177-3AD203B41FA5}">
                      <a16:colId xmlns:a16="http://schemas.microsoft.com/office/drawing/2014/main" val="2051223274"/>
                    </a:ext>
                  </a:extLst>
                </a:gridCol>
                <a:gridCol w="4569030">
                  <a:extLst>
                    <a:ext uri="{9D8B030D-6E8A-4147-A177-3AD203B41FA5}">
                      <a16:colId xmlns:a16="http://schemas.microsoft.com/office/drawing/2014/main" val="2641186981"/>
                    </a:ext>
                  </a:extLst>
                </a:gridCol>
                <a:gridCol w="3089069">
                  <a:extLst>
                    <a:ext uri="{9D8B030D-6E8A-4147-A177-3AD203B41FA5}">
                      <a16:colId xmlns:a16="http://schemas.microsoft.com/office/drawing/2014/main" val="2974974702"/>
                    </a:ext>
                  </a:extLst>
                </a:gridCol>
              </a:tblGrid>
              <a:tr h="710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Konstruksiýanyň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görnüşleri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ulanylyşy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2811288"/>
                  </a:ext>
                </a:extLst>
              </a:tr>
              <a:tr h="355197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Döwülen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çagylyň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dänelerinden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1479"/>
                  </a:ext>
                </a:extLst>
              </a:tr>
              <a:tr h="773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Çagyldan esas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Çagylyň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döwülme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markasy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sozulmasy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 D8 (S1)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5601434"/>
                  </a:ext>
                </a:extLst>
              </a:tr>
              <a:tr h="710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D12 (S12)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Hemme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ýoluň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derejelerinde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3918637"/>
                  </a:ext>
                </a:extLst>
              </a:tr>
              <a:tr h="710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D6 (S3)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derejeli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ýollar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üçin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8031857"/>
                  </a:ext>
                </a:extLst>
              </a:tr>
              <a:tr h="710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D24 (S4)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derejeli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ýollar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üçin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7686812"/>
                  </a:ext>
                </a:extLst>
              </a:tr>
              <a:tr h="766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Çagylly örtükde 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Çagylyň döwülme markasy (sozulmasy)  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471121"/>
                  </a:ext>
                </a:extLst>
              </a:tr>
              <a:tr h="766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D8 (S1) D12 (S12) D16 (S3)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Hereketiň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ýygylygy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1000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awt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g.g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9297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369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6875" y="243110"/>
            <a:ext cx="10153650" cy="99514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dünesiniň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berlendir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876552"/>
              </p:ext>
            </p:extLst>
          </p:nvPr>
        </p:nvGraphicFramePr>
        <p:xfrm>
          <a:off x="1876426" y="1238248"/>
          <a:ext cx="10077449" cy="53721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0440">
                  <a:extLst>
                    <a:ext uri="{9D8B030D-6E8A-4147-A177-3AD203B41FA5}">
                      <a16:colId xmlns:a16="http://schemas.microsoft.com/office/drawing/2014/main" val="3476755507"/>
                    </a:ext>
                  </a:extLst>
                </a:gridCol>
                <a:gridCol w="945218">
                  <a:extLst>
                    <a:ext uri="{9D8B030D-6E8A-4147-A177-3AD203B41FA5}">
                      <a16:colId xmlns:a16="http://schemas.microsoft.com/office/drawing/2014/main" val="1234001783"/>
                    </a:ext>
                  </a:extLst>
                </a:gridCol>
                <a:gridCol w="1190120">
                  <a:extLst>
                    <a:ext uri="{9D8B030D-6E8A-4147-A177-3AD203B41FA5}">
                      <a16:colId xmlns:a16="http://schemas.microsoft.com/office/drawing/2014/main" val="2393451070"/>
                    </a:ext>
                  </a:extLst>
                </a:gridCol>
                <a:gridCol w="1039008">
                  <a:extLst>
                    <a:ext uri="{9D8B030D-6E8A-4147-A177-3AD203B41FA5}">
                      <a16:colId xmlns:a16="http://schemas.microsoft.com/office/drawing/2014/main" val="174264679"/>
                    </a:ext>
                  </a:extLst>
                </a:gridCol>
                <a:gridCol w="1039008">
                  <a:extLst>
                    <a:ext uri="{9D8B030D-6E8A-4147-A177-3AD203B41FA5}">
                      <a16:colId xmlns:a16="http://schemas.microsoft.com/office/drawing/2014/main" val="2200845927"/>
                    </a:ext>
                  </a:extLst>
                </a:gridCol>
                <a:gridCol w="1039008">
                  <a:extLst>
                    <a:ext uri="{9D8B030D-6E8A-4147-A177-3AD203B41FA5}">
                      <a16:colId xmlns:a16="http://schemas.microsoft.com/office/drawing/2014/main" val="1619899614"/>
                    </a:ext>
                  </a:extLst>
                </a:gridCol>
                <a:gridCol w="1039008">
                  <a:extLst>
                    <a:ext uri="{9D8B030D-6E8A-4147-A177-3AD203B41FA5}">
                      <a16:colId xmlns:a16="http://schemas.microsoft.com/office/drawing/2014/main" val="1155799550"/>
                    </a:ext>
                  </a:extLst>
                </a:gridCol>
                <a:gridCol w="955639">
                  <a:extLst>
                    <a:ext uri="{9D8B030D-6E8A-4147-A177-3AD203B41FA5}">
                      <a16:colId xmlns:a16="http://schemas.microsoft.com/office/drawing/2014/main" val="184719262"/>
                    </a:ext>
                  </a:extLst>
                </a:gridCol>
              </a:tblGrid>
              <a:tr h="1803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Ýol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düşeginiň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gatlaklary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k-TM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ru-RU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assasy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-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däne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bölekleriň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sany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boýunça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mm-den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berlen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ölçegi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658052"/>
                  </a:ext>
                </a:extLst>
              </a:tr>
              <a:tr h="8825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Esas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20...40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20...35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15...25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10...15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5....10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0...3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0253355"/>
                  </a:ext>
                </a:extLst>
              </a:tr>
              <a:tr h="8825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40...60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35...50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20...35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15...25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5....15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0...5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6703152"/>
                  </a:ext>
                </a:extLst>
              </a:tr>
              <a:tr h="1803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Goşmaça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esasyň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gatlagyna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60..80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90...100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35...75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60...90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25...60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30...70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15...50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20..55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10...30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15..40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0...3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0...3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8458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3820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4950" y="161925"/>
            <a:ext cx="10687049" cy="654367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Gatlagyna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10...20‰ –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eňitli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Toprak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gowylandyrmak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Pnewmatiki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şinaly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katoklar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Awtomobil-samoswally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Awtodreýderli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budozerli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deňlemek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tomus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30113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130</TotalTime>
  <Words>467</Words>
  <Application>Microsoft Office PowerPoint</Application>
  <PresentationFormat>Широкоэкранный</PresentationFormat>
  <Paragraphs>101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Легкий дым</vt:lpstr>
      <vt:lpstr>Tema: Örtügiň geçiriji görnüşi: bellenşi, ýer gatlagynyň taýýarlygynyň aýratynlygy</vt:lpstr>
      <vt:lpstr>1. Örtügiň geçiriji görnüşiniň esaslary.  </vt:lpstr>
      <vt:lpstr>Çagyl materialyň hilini şu aşakdaky görkezijiler boýunça bahalandyrylýar: </vt:lpstr>
      <vt:lpstr>Презентация PowerPoint</vt:lpstr>
      <vt:lpstr>Çagyl örtükleriniň we esaslarynyň hem-de däne düzüminiň görnüşlerini tablisada berlendir.                           Çagyl örtükleriniň we esaslarynyň konstruksiýasy </vt:lpstr>
      <vt:lpstr>Esas üçin çagylly garyndynyň dünesiniň düzümi tablisada berlendir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Örtügiň geçiriji görnüşi: bellenşi, ýer gatlagynyň taýýarlygynyň aýratynlygy</dc:title>
  <dc:creator>Lenovo</dc:creator>
  <cp:lastModifiedBy>Lenovo</cp:lastModifiedBy>
  <cp:revision>4</cp:revision>
  <dcterms:created xsi:type="dcterms:W3CDTF">2021-01-15T04:23:44Z</dcterms:created>
  <dcterms:modified xsi:type="dcterms:W3CDTF">2021-01-15T06:34:17Z</dcterms:modified>
</cp:coreProperties>
</file>