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Yzygider birikdirilen real sarymdan we kondensatordan ybarat sinusoidal toguň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zynjyry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 Yzygider birikdirilen real sarymdan we kondensatordan ybarat sinusoidal toguň zynjyry.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Wektor diagrammasy.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R, L we C elementleri yzygider birikdirilen zynjyryň XL, XC garşylyklarynyň we I toguň f ýygylyga bagly üýtgeýiş grafikleri.</a:t>
            </a: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Объект 25" descr="C:\Program Files (x86)\LN\LabSoft\BooksTUK\1D03\TRAV\images\TraV_SO4203-6M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288152" y="-1131082"/>
            <a:ext cx="5755286" cy="9207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796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98" y="0"/>
            <a:ext cx="11782302" cy="65749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00" y="261257"/>
            <a:ext cx="11764198" cy="6415314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28" y="246743"/>
            <a:ext cx="10972801" cy="60089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31" y="130629"/>
            <a:ext cx="11852412" cy="6545941"/>
          </a:xfrm>
          <a:prstGeom prst="rect">
            <a:avLst/>
          </a:prstGeom>
          <a:solidFill>
            <a:srgbClr val="CCFF9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633" y="515428"/>
            <a:ext cx="11402681" cy="5696686"/>
          </a:xfrm>
          <a:prstGeom prst="rect">
            <a:avLst/>
          </a:prstGeom>
          <a:solidFill>
            <a:srgbClr val="CCFF99"/>
          </a:solidFill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64" y="705732"/>
            <a:ext cx="11157436" cy="52741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30875663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52" y="677019"/>
            <a:ext cx="11216618" cy="51722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4287366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</TotalTime>
  <Words>55</Words>
  <Application>Microsoft Office PowerPoint</Application>
  <PresentationFormat>Широкоэкранный</PresentationFormat>
  <Paragraphs>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43</cp:revision>
  <dcterms:created xsi:type="dcterms:W3CDTF">2019-02-27T16:48:01Z</dcterms:created>
  <dcterms:modified xsi:type="dcterms:W3CDTF">2019-12-09T18:55:54Z</dcterms:modified>
</cp:coreProperties>
</file>