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00" r:id="rId1"/>
    <p:sldMasterId id="2147483818" r:id="rId2"/>
  </p:sldMasterIdLst>
  <p:sldIdLst>
    <p:sldId id="256" r:id="rId3"/>
    <p:sldId id="257" r:id="rId4"/>
    <p:sldId id="263" r:id="rId5"/>
    <p:sldId id="262" r:id="rId6"/>
    <p:sldId id="258" r:id="rId7"/>
    <p:sldId id="268" r:id="rId8"/>
    <p:sldId id="269" r:id="rId9"/>
    <p:sldId id="267" r:id="rId10"/>
    <p:sldId id="266" r:id="rId11"/>
    <p:sldId id="265" r:id="rId12"/>
    <p:sldId id="264" r:id="rId13"/>
    <p:sldId id="259" r:id="rId14"/>
    <p:sldId id="261" r:id="rId15"/>
    <p:sldId id="2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104" y="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145" y="385294"/>
            <a:ext cx="10972799" cy="6151308"/>
          </a:xfrm>
        </p:spPr>
        <p:txBody>
          <a:bodyPr>
            <a:norm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 üznüksiz önümçilik, onuň mazmuny we görnüşleri.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 üznüksiz önümçilik, onuň mazmuny we görnüşleri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 üznüksiz önümçiligiň döwürleri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Jemi önüm we onuň görnüşleri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856" y="479835"/>
            <a:ext cx="11561275" cy="61765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ödeýiş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tokaý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aragatnaşyk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kommunal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4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389" y="162963"/>
            <a:ext cx="11561275" cy="66090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ýurtlarynda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k-TM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energiýasy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girmeýär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tutumlary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2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46423" cy="5899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k-TM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9299" y="734115"/>
            <a:ext cx="11557967" cy="5492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hasaplanyp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solidFill>
                <a:srgbClr val="231F2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300"/>
              <a:tabLst>
                <a:tab pos="5461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300"/>
              <a:tabLst>
                <a:tab pos="5461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300"/>
              <a:tabLst>
                <a:tab pos="546100" algn="l"/>
              </a:tabLst>
            </a:pPr>
            <a:r>
              <a:rPr lang="en-US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Paýlamak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048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hasaplananda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ykdysadyýetiň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pudaklarynda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öndürilen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gymmatyndan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aralykda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edilen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harajatlary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aýranyňdan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galýan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bölegine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deňdir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ykdysadyýetiň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pudagynyň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netijesine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bermäge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04800" algn="just">
              <a:lnSpc>
                <a:spcPct val="105000"/>
              </a:lnSpc>
              <a:spcAft>
                <a:spcPts val="0"/>
              </a:spcAft>
            </a:pP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Ahyrky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ediş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usulynda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harytlaryň</a:t>
            </a:r>
            <a:r>
              <a:rPr lang="ru-RU" sz="2800" dirty="0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ahyrky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edilmeginiň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çykdajylaryna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toplamagyň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jemine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sap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eksporta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eksportyň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oňyn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tapawudy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 </a:t>
            </a:r>
            <a:r>
              <a:rPr lang="ru-RU" sz="2800" dirty="0" err="1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deňdir</a:t>
            </a:r>
            <a:r>
              <a:rPr lang="ru-RU" sz="28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34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69" y="-238692"/>
            <a:ext cx="10827945" cy="722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99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574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toplanmagyny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aýlanma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alynmagy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zergärlik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wariat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kolleksiýalar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ediliş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sowgatlar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4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6" y="181069"/>
            <a:ext cx="11905306" cy="659092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k-TM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ýaşamagynyň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nygmatlary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täzelenip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durmaly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dyngysyz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gaýtalanmagyna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4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üznüksizligini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öndürilmelidir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zähmetde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dikeldilmegini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täzelenmegini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çekilmegini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sebitleriň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4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resurslarynyň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paýlanmagyny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üpjünçiligini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4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711" y="217283"/>
            <a:ext cx="11787612" cy="65658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hatardan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täzelenmegini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gorlarynyň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dikeldilmegini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mynasybet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edilmelidir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gaýtalanmagynyň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şertidir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bozulýar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peselýär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ýenede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resurslaryň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tükeniksiz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mesligini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tokaý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baýlyklaryny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dikeltmäge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giňişliklerini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arassa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bermelidir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dikeldip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bolmaýan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baýlyklara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güýçlendirmeli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nebiti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gazy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gorlaryny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görkezmek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14" y="-353085"/>
            <a:ext cx="12086376" cy="66678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täzelenip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ýekebara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ýekebara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71782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bölekleriň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haryt-pul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çäklerinden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möçberinde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ýagdaýdyr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giňeldilen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durmagyna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häsiýetlidir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üýtgemän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65042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Giňeldilen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ozalkylara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garanyňda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üýtgewsiz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galmaýar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gowulanýar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giňeltmeklige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harçlanylýar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feodalizmden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mahsusdyr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biLevel thresh="50000"/>
          </a:blip>
          <a:srcRect l="4767" t="24593" r="14402" b="6192"/>
          <a:stretch/>
        </p:blipFill>
        <p:spPr>
          <a:xfrm>
            <a:off x="0" y="444500"/>
            <a:ext cx="12128825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16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588" y="199176"/>
            <a:ext cx="12092412" cy="66588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döwürlere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Aýgytlaýjy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agzalary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wezipäni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baglanyşdyrýar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çuňlaşdygyça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971" y="403663"/>
            <a:ext cx="1058593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jemleýji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iýmiti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geýimi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jaýlaryny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zatlary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tamamlanýar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etmäge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giňelmegini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höweslendirýän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104</TotalTime>
  <Words>1141</Words>
  <Application>Microsoft Office PowerPoint</Application>
  <PresentationFormat>Широкоэкранный</PresentationFormat>
  <Paragraphs>37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16</cp:revision>
  <dcterms:created xsi:type="dcterms:W3CDTF">2020-01-23T08:14:17Z</dcterms:created>
  <dcterms:modified xsi:type="dcterms:W3CDTF">2021-02-04T05:02:34Z</dcterms:modified>
</cp:coreProperties>
</file>