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581E-91A9-4F1B-96E3-F1F6E0F1CC49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CE71E-73FB-4BD0-8C6B-7E02977AE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702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581E-91A9-4F1B-96E3-F1F6E0F1CC49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CE71E-73FB-4BD0-8C6B-7E02977AE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035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581E-91A9-4F1B-96E3-F1F6E0F1CC49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CE71E-73FB-4BD0-8C6B-7E02977AE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765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581E-91A9-4F1B-96E3-F1F6E0F1CC49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CE71E-73FB-4BD0-8C6B-7E02977AE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550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581E-91A9-4F1B-96E3-F1F6E0F1CC49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CE71E-73FB-4BD0-8C6B-7E02977AE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752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581E-91A9-4F1B-96E3-F1F6E0F1CC49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CE71E-73FB-4BD0-8C6B-7E02977AE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981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581E-91A9-4F1B-96E3-F1F6E0F1CC49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CE71E-73FB-4BD0-8C6B-7E02977AE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2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581E-91A9-4F1B-96E3-F1F6E0F1CC49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CE71E-73FB-4BD0-8C6B-7E02977AE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913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581E-91A9-4F1B-96E3-F1F6E0F1CC49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CE71E-73FB-4BD0-8C6B-7E02977AE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40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581E-91A9-4F1B-96E3-F1F6E0F1CC49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CE71E-73FB-4BD0-8C6B-7E02977AE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816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F581E-91A9-4F1B-96E3-F1F6E0F1CC49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CE71E-73FB-4BD0-8C6B-7E02977AE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84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581E-91A9-4F1B-96E3-F1F6E0F1CC49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CE71E-73FB-4BD0-8C6B-7E02977AE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046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k-TM" dirty="0" smtClean="0"/>
              <a:t>2-nji umumy okuw: </a:t>
            </a:r>
            <a:r>
              <a:rPr lang="tk-TM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Ýeriň üstündäki nokatlaryň ýerleşýän orunlaryny kesgitlemek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tk-TM" sz="2800" b="1" dirty="0" smtClean="0"/>
              <a:t>Ýeriň gabarasy we ölçegleri</a:t>
            </a:r>
          </a:p>
          <a:p>
            <a:pPr marL="457200" indent="-457200" algn="l">
              <a:buAutoNum type="arabicPeriod"/>
            </a:pPr>
            <a:r>
              <a:rPr lang="tk-TM" sz="2800" b="1" dirty="0" smtClean="0"/>
              <a:t>Ýeriň üstüni taslamak (şekillendirmek.</a:t>
            </a:r>
          </a:p>
          <a:p>
            <a:pPr marL="457200" indent="-457200" algn="l">
              <a:buAutoNum type="arabicPeriod"/>
            </a:pPr>
            <a:r>
              <a:rPr lang="tk-TM" sz="2800" b="1" dirty="0" smtClean="0"/>
              <a:t>Koordinatalar ulgamlary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058078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085" y="74543"/>
            <a:ext cx="11642103" cy="697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Geodeziýada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görnüşini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alamatlandyrmak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şekili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figurasy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)”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adalgasyny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peýdalanýarlar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şekilini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ölçeglerini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bilmeklik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ugurlarda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üstündäki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obýektleriň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orunlaryny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kesgitlemek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kartalar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planlar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hem-de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sanly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görnülerde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şekillendirmeklik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zerurdyr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suwasty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(70,8 %)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suwüsti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(29,2 %)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böleklerden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düzülen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Suwasty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orta-umman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gerişler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suwasty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wulkanlar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umman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ternawlaryny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umman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çukurlar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suwasty jülgeler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umman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platosyny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abissal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ummanyň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düýbünde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gelen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çökündüli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düzlükler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toplumlaryny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özüne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birleşdirýär</a:t>
            </a:r>
            <a:r>
              <a:rPr lang="hr-HR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suwüsti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bölegi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görnüşleriniň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köplügi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häsiýetlendirilýär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geçmegi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tektoniki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hadysalaryň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erroziýanyň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etmegi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netijasinde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hemişe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üýtgeýär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tutuşlygyna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planetamyz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huşuňda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uzalan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asuda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ýagdaýyndaky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ummanlaryň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çäklenen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diýip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barada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getirip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(2-nji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636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68" y="195420"/>
            <a:ext cx="4268264" cy="3547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843" y="182880"/>
            <a:ext cx="5749216" cy="35478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359843" y="3755774"/>
            <a:ext cx="6096000" cy="86325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2-nji </a:t>
            </a:r>
            <a:r>
              <a:rPr lang="ru-RU" sz="24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24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şekili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älemden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kosmosdan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alnan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608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64" y="142015"/>
            <a:ext cx="11849492" cy="6062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daşyny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gurşap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derejeli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üstleri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köpdürli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görnüşlerde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getirmek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arasyndan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ummanlaryň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asuda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ýagdaýyndaky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ýagny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agyrlyk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güýjüniň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astynda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suwuň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köplüginiň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deňagramlylykdaky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pursatyndaky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ummanlaryň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suwunyň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ortaça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gabat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geýänine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derejeli</a:t>
            </a:r>
            <a:r>
              <a:rPr lang="ru-RU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r>
              <a:rPr lang="ru-RU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Islendik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beýleki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ylymda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bolşy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ýaly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geodeziýada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ýörelgeleriň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umumydan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hususa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geçmeklik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ýörelgesi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durýar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Şondan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alyp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başga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geodeziki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meseleleri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öwrenmek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ylmy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inženerçilik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meseleleri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çözmeklik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ilkibaşda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matematiki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modelini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anyklamak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zerurdyr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matematiki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näme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näme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durýar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ölçegleri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nähili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soraglara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jogaplara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indiki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temalarda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serderis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048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3951" y="160029"/>
            <a:ext cx="11858920" cy="191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1.4.2.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matematiki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>
              <a:lnSpc>
                <a:spcPct val="107000"/>
              </a:lnSpc>
              <a:spcAft>
                <a:spcPts val="0"/>
              </a:spcAft>
            </a:pP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üstündäki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nokady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görnüşindäki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islendik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jisime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seredeliň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(3-nji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076" y="1993769"/>
            <a:ext cx="5945172" cy="434104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510328" y="5742182"/>
            <a:ext cx="5334153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540385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3-nji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Geoid-Ýeriň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derejeli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974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9620" y="340744"/>
            <a:ext cx="11406433" cy="5564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merkezine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ugrugan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ru-RU" sz="2800" i="1" baseline="-25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aýlanma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okundan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perpendikulýar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ugrugan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perpendikulýar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aýlanma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okundan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ugrugan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okunyň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daşyndan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aýlananda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döreýän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merkeze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ymtylyş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güýji</a:t>
            </a:r>
            <a:r>
              <a:rPr lang="ru-RU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ru-RU" sz="2800" i="1" baseline="-25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m.y</a:t>
            </a:r>
            <a:r>
              <a:rPr lang="ru-RU" sz="2800" i="1" baseline="-25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güýçleriň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deňtäsirlilerine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agyrlyk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güýji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ru-RU" sz="2800" i="1" baseline="-25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>
              <a:lnSpc>
                <a:spcPct val="107000"/>
              </a:lnSpc>
              <a:spcAft>
                <a:spcPts val="0"/>
              </a:spcAft>
            </a:pP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islendik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nokadynda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başgaça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asma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atlandyrylýan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agyrlyk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güýjiniň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ugryny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deňleýji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derejäniň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asma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ýükiň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kömegi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ýeňil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ýönekeý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kesgitlemeklik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geodeziýada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örän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orny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eýeleýär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Agyrlyk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güýjiniň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ugry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giňişlikli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koordinatalar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ulgamynyň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oklarynyň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haýsam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ugrukdyrylýar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Eger-de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nokadyň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üstünden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öz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nokadynda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asma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çyzyga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agyrlyk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güýjüniň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ugruna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perpendikulýar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bolan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ýapyk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üst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gursak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onda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berlen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üsti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78172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364" y="234394"/>
            <a:ext cx="11588685" cy="99522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geodeziýanyň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käbir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hususy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meselelerini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çözmek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matematiki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etmek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adyny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göterýär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kesgitsizlik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elementini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özünde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saklamagy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ýagny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islendik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nokatdan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üstiňi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geçirip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bolmagy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üstleriň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sansyz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bolmagy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ýetmezçilikli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tarapydyr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Geodeziýanyň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meseleleri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çözülende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kesgitsizligi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düzetmek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matematiki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atlandyrylýan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ýagny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özüniň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nokadynda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agyrlyk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güýjüniň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astynda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suwuň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massasynyň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deňagramlylyk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ýagdaýyndaky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deňizleriň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ummanlaryň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ortaça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gabat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derejeli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şekili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figurasy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geoidiň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Geoid</a:t>
            </a:r>
            <a:r>
              <a:rPr lang="ru-RU" sz="24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deňizlerde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ummanlarda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asuda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ýagdaýyndaky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suwuň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gabat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islendik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nokadynda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agyrlyk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güýjüniň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ugruna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perpendikulýar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ýapyk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güberçek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(3-nji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seret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aşagyndaky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agramyň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deňölçegsiz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paýlanandygy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geoid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dogry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geometriki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görnüşde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formada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bolmaýar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matematiki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nukdaýnazardan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çylşyrymlylyga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bolýar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sebäpli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ýagdaýlarda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geoidiň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ýakynlaşma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matematiki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modeller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çalşylýar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şolar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käbir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ýagdaýlarda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sferoidi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başga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ýagdaýlarda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Ölçegi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bolmadyk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çäkler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topografiki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öwrenilende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kese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ýagny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nokatda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dik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perpendikulýar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derejeli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</a:t>
            </a:r>
            <a:r>
              <a:rPr lang="ru-RU" sz="24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sferoidi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ellipsiň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kiçi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okunyň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daşyndan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aýlanmagy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netijesinde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gelen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aýlanma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ellipsoididir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şunuň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birlikde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ellipsoidiň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merkezi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merkezi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gabat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(3-nji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seret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Ellipsoidiň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ölçeglerini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razmerlerini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ellipsoidiň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weýgeoidiň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üstleriniň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umumyýer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ellipsoidi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aýry-aýry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bölekleriniň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gowy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gabat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şertlerinde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referens-ellipsoidi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saýlap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alýarlar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591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671" y="226581"/>
            <a:ext cx="11660957" cy="7102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Referens-ellipsoidiň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figurasy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aýry-aýry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ýurduň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birnäçe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ýurtlaryň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çägi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gowy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gabat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Adatça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referens-ellipsoidleri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geodeziki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ölçemeleri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işläp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düzmek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kanunalaýyklykda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edýärler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Referens-ellipsoid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görnüşindäki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6378245 m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ýarymokly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400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6356863 m,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kiçi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ýarymokly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= (a-b)/a =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1/298.3 ~ 1/300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polýuslardaky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gysylma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koeffisiýentli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amatly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matematiki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professor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F. N.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Krasowskiý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hödürlendi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SSSR-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Ministrler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Sowetiniň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1946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ýylyň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7-nji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aprelindäki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karary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Krasowskiniň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ellipsoidi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öňki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SSSR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döwletlerinde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matematiki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edildi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Inženerçilik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geodeziýasynda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hasaplamalar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matematiki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6371.11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km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ortaça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radiusly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edýärler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Şaryň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göwrümi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ellipsoidiniň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göwrümine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1.4.3.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fiziki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Ýeriň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fiziki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üsti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topografiýa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taýdan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öwrenilende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ýerüsti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ýerüsti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böleklere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aýratynlykda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sredilýär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Ýerüsti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bölek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ýeriň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üsti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meýdançany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çägi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topografiýa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öwrenýär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Suwasty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bölegi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akwatoriýany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deňizleriň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ummanlaryň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suwlary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örtülen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üsti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4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okeanografiýa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öwrenýär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geodeziýasynda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amaly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hasaplamalar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584512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846</Words>
  <Application>Microsoft Office PowerPoint</Application>
  <PresentationFormat>Широкоэкранный</PresentationFormat>
  <Paragraphs>34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2-nji umumy okuw: Ýeriň üstündäki nokatlaryň ýerleşýän orunlaryny kesgitlemek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2-nji umumy okuw: Ýeriň üstündäki nokatlaryň ýerleşýän orunlaryny kesgitlemek</dc:title>
  <dc:creator>USER</dc:creator>
  <cp:lastModifiedBy>USER</cp:lastModifiedBy>
  <cp:revision>2</cp:revision>
  <dcterms:created xsi:type="dcterms:W3CDTF">2021-02-20T04:56:06Z</dcterms:created>
  <dcterms:modified xsi:type="dcterms:W3CDTF">2021-02-20T05:09:48Z</dcterms:modified>
</cp:coreProperties>
</file>