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99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878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860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604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449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477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550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932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677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027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472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6E3AF-3E2C-4E9E-B8AB-DE8D233F2F69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068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0485" y="0"/>
            <a:ext cx="11412415" cy="655982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tk-TM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ru-RU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Harydyň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hiline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hiliniň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görkezijileri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Harydyň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talaplary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görkezijiler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hiline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saklamaklygyna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ýardam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faktorlar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914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2031" y="157018"/>
            <a:ext cx="11438792" cy="65024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Haryda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her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harydyň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özboluşly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artykmaçlygy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bolmalydyr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ýetirýän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funksiýalary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tapawutlanýarlar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tehnikanyň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ösmegi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harydyň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ýokarlanýar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geljekki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perspektiw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toparlara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öndürilýän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talabyna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geljekki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perspektiw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öndürmeli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metodlara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geljekki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haryda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standartlaşdyrylyp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bilner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Geljekki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düýpli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barlaglaryň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ylymlaryň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girizilip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bilner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geçmegi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geljekki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öwrülýär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ýenede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geljekki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hemişe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gowulanmagyna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281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160" y="230910"/>
            <a:ext cx="11456377" cy="629298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en-US" sz="3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hiliniň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köpçüligiň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alyjylaryň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talaplaryna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gabat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gelmegi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tk-TM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Funksional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funksiýalaryny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mümkinçiligini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effektiwligini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görkezýän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funksiýadyr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tozan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sorujy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maşynlar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maksimum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tozan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sorujylygy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ýuwujy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serişdeler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ýuwuş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effektiwligi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Ergonomik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talaplara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gigiýeniki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arassaçylyk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rahat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Önüme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Gigiýeniki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ýaşamagy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amatly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döretmek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baglanşyklydyr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matalar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aýakgaplar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howany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gowy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geçirmekligi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elektrikleşmegi</a:t>
            </a:r>
            <a:r>
              <a:rPr lang="tk-TM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amatlylygy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ýaşaýjynyň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rahatlygyny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döredýän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faktorlardyr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-230909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22"/>
          <p:cNvSpPr>
            <a:spLocks noChangeArrowheads="1"/>
          </p:cNvSpPr>
          <p:nvPr/>
        </p:nvSpPr>
        <p:spPr bwMode="auto">
          <a:xfrm>
            <a:off x="-230909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480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5635" y="106018"/>
            <a:ext cx="11508509" cy="675198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Ygtybarlylyk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döwründe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işlemegini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mümkinçiligine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aýdylýar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köpwagtlaýyn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saklanmak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mümkinçilikleri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 </a:t>
            </a:r>
            <a:endParaRPr lang="tk-TM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Estetiki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owadanlygy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gelmekligi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tk-TM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Ekologiki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ulanylanda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tebigatyň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zaýalanmagyna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zyýanly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azaltmak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maşynlaryň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çykarýan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maddalar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galyndylary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Howpsuzlyk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ulanylanda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biologiki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meheniki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howpsuzlygyndan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goramak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tk-TM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öndürilende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energiýany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tygşytly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peýdalanmak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çykdajy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çykarmak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görkezijileri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klasifikasiýasy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ähmiýete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eýedir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görkezijileri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häsiýetleriniň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arasyny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birleşdirmäge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görkezijilerine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bermäge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09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799" y="277090"/>
            <a:ext cx="11554691" cy="632690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gökezijileri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öndürilende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tehologiki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taýýarlykda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ulanmakda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hiliniň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materiallaryň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optimal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bölünmegini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häsiýetlendirýär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görkezijilere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aşakdakylar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tk-TM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edijiligi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Deňeşdiriji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edijiligi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material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edijiligi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edilen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massasy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303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4037" y="258618"/>
            <a:ext cx="11536218" cy="6216073"/>
          </a:xfrm>
        </p:spPr>
        <p:txBody>
          <a:bodyPr>
            <a:noAutofit/>
          </a:bodyPr>
          <a:lstStyle/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9359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</TotalTime>
  <Words>448</Words>
  <Application>Microsoft Office PowerPoint</Application>
  <PresentationFormat>Широкоэкранный</PresentationFormat>
  <Paragraphs>15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Tema: Harydyň hiline talaplar. Önümiň hiliniň tehniki ykdysady görkezijileri 1. Harydyň hil talaplary. 2. Tehnologiki görkezijiler. 3. Önümiň hiline, saklamaklygyna täsir edýän (ýardam edýän) faktorlar we şertler.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 Metrologiki derňew shemalary 1. Döwlet metrologiki shema 2. Metrologiki derňew döwründe geçirilýän çäreler</dc:title>
  <dc:creator>Аманов Гуйчгельды</dc:creator>
  <cp:lastModifiedBy>Пользователь</cp:lastModifiedBy>
  <cp:revision>30</cp:revision>
  <dcterms:created xsi:type="dcterms:W3CDTF">2020-12-30T08:40:54Z</dcterms:created>
  <dcterms:modified xsi:type="dcterms:W3CDTF">2021-02-09T18:16:58Z</dcterms:modified>
</cp:coreProperties>
</file>