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8" r:id="rId1"/>
    <p:sldMasterId id="2147484603" r:id="rId2"/>
  </p:sldMasterIdLst>
  <p:notesMasterIdLst>
    <p:notesMasterId r:id="rId13"/>
  </p:notesMasterIdLst>
  <p:sldIdLst>
    <p:sldId id="376" r:id="rId3"/>
    <p:sldId id="378" r:id="rId4"/>
    <p:sldId id="445" r:id="rId5"/>
    <p:sldId id="446" r:id="rId6"/>
    <p:sldId id="448" r:id="rId7"/>
    <p:sldId id="449" r:id="rId8"/>
    <p:sldId id="450" r:id="rId9"/>
    <p:sldId id="451" r:id="rId10"/>
    <p:sldId id="452" r:id="rId11"/>
    <p:sldId id="397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B1A500"/>
    <a:srgbClr val="85FFBC"/>
    <a:srgbClr val="B6F6CB"/>
    <a:srgbClr val="7DFFB8"/>
    <a:srgbClr val="CDFFE4"/>
    <a:srgbClr val="0043C8"/>
    <a:srgbClr val="001236"/>
    <a:srgbClr val="69FFAD"/>
    <a:srgbClr val="729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85" autoAdjust="0"/>
    <p:restoredTop sz="94291" autoAdjust="0"/>
  </p:normalViewPr>
  <p:slideViewPr>
    <p:cSldViewPr>
      <p:cViewPr varScale="1">
        <p:scale>
          <a:sx n="101" d="100"/>
          <a:sy n="101" d="100"/>
        </p:scale>
        <p:origin x="84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BEA299-6E69-47FE-AFBB-7CBF95280B82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F339FE-C214-4BF9-B206-93AD4ABB852C}">
      <dgm:prSet phldrT="[Текст]" custT="1"/>
      <dgm:spPr/>
      <dgm:t>
        <a:bodyPr/>
        <a:lstStyle/>
        <a:p>
          <a:r>
            <a:rPr lang="ru-RU" sz="2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meýletin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0928BA-F48B-41CA-9215-41B24F395EBE}" type="parTrans" cxnId="{2E5B91AB-051E-425B-8A74-3F14630DEB50}">
      <dgm:prSet/>
      <dgm:spPr/>
      <dgm:t>
        <a:bodyPr/>
        <a:lstStyle/>
        <a:p>
          <a:endParaRPr lang="ru-RU" sz="2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562A09-7A67-4171-A5DF-D3EA3E2F9253}" type="sibTrans" cxnId="{2E5B91AB-051E-425B-8A74-3F14630DEB50}">
      <dgm:prSet/>
      <dgm:spPr/>
      <dgm:t>
        <a:bodyPr/>
        <a:lstStyle/>
        <a:p>
          <a:endParaRPr lang="ru-RU" sz="2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00CF2F-66B2-41FA-B203-99029E61C431}">
      <dgm:prSet phldrT="[Текст]" custT="1"/>
      <dgm:spPr>
        <a:solidFill>
          <a:schemeClr val="accent3"/>
        </a:solidFill>
      </dgm:spPr>
      <dgm:t>
        <a:bodyPr/>
        <a:lstStyle/>
        <a:p>
          <a:r>
            <a:rPr lang="ru-RU" sz="2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hökmany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A6C235-FE0C-4025-8E15-83E6D014E2AB}" type="parTrans" cxnId="{1F844688-CBAE-4809-8812-04250E28A4C3}">
      <dgm:prSet/>
      <dgm:spPr/>
      <dgm:t>
        <a:bodyPr/>
        <a:lstStyle/>
        <a:p>
          <a:endParaRPr lang="ru-RU" sz="2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A3E95B-E11C-4C42-9BEF-7595F4FB80CB}" type="sibTrans" cxnId="{1F844688-CBAE-4809-8812-04250E28A4C3}">
      <dgm:prSet/>
      <dgm:spPr/>
      <dgm:t>
        <a:bodyPr/>
        <a:lstStyle/>
        <a:p>
          <a:endParaRPr lang="ru-RU" sz="2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B2FC8F-A18B-4717-961E-BDCA3C0A10B2}">
      <dgm:prSet/>
      <dgm:spPr/>
      <dgm:t>
        <a:bodyPr/>
        <a:lstStyle/>
        <a:p>
          <a:endParaRPr lang="ru-RU"/>
        </a:p>
      </dgm:t>
    </dgm:pt>
    <dgm:pt modelId="{495B1AD7-2A77-41D2-80D5-B28A80F8C092}" type="parTrans" cxnId="{61D60161-667F-4E18-A940-74CDE199027B}">
      <dgm:prSet/>
      <dgm:spPr/>
      <dgm:t>
        <a:bodyPr/>
        <a:lstStyle/>
        <a:p>
          <a:endParaRPr lang="ru-RU" sz="2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0387CE-63CC-4091-9E22-63FA740A83C7}" type="sibTrans" cxnId="{61D60161-667F-4E18-A940-74CDE199027B}">
      <dgm:prSet/>
      <dgm:spPr/>
      <dgm:t>
        <a:bodyPr/>
        <a:lstStyle/>
        <a:p>
          <a:endParaRPr lang="ru-RU" sz="2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BC19FC-4F12-426D-A8E7-32B5B8D8F355}" type="pres">
      <dgm:prSet presAssocID="{63BEA299-6E69-47FE-AFBB-7CBF95280B82}" presName="compositeShape" presStyleCnt="0">
        <dgm:presLayoutVars>
          <dgm:chMax val="2"/>
          <dgm:dir/>
          <dgm:resizeHandles val="exact"/>
        </dgm:presLayoutVars>
      </dgm:prSet>
      <dgm:spPr/>
    </dgm:pt>
    <dgm:pt modelId="{99726DA8-D315-4C68-8E02-6FA2E11B6594}" type="pres">
      <dgm:prSet presAssocID="{63BEA299-6E69-47FE-AFBB-7CBF95280B82}" presName="ribbon" presStyleLbl="node1" presStyleIdx="0" presStyleCnt="1"/>
      <dgm:spPr/>
    </dgm:pt>
    <dgm:pt modelId="{8FEBB50E-A642-4EF2-BE94-6FE2D61FD56C}" type="pres">
      <dgm:prSet presAssocID="{63BEA299-6E69-47FE-AFBB-7CBF95280B82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CDBBC76C-4C91-42B2-8CE1-13DE8283B3FE}" type="pres">
      <dgm:prSet presAssocID="{63BEA299-6E69-47FE-AFBB-7CBF95280B82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1D1A21-971C-413B-838B-86842A4CF1DA}" type="presOf" srcId="{63BEA299-6E69-47FE-AFBB-7CBF95280B82}" destId="{3EBC19FC-4F12-426D-A8E7-32B5B8D8F355}" srcOrd="0" destOrd="0" presId="urn:microsoft.com/office/officeart/2005/8/layout/arrow6"/>
    <dgm:cxn modelId="{61D60161-667F-4E18-A940-74CDE199027B}" srcId="{63BEA299-6E69-47FE-AFBB-7CBF95280B82}" destId="{99B2FC8F-A18B-4717-961E-BDCA3C0A10B2}" srcOrd="2" destOrd="0" parTransId="{495B1AD7-2A77-41D2-80D5-B28A80F8C092}" sibTransId="{A40387CE-63CC-4091-9E22-63FA740A83C7}"/>
    <dgm:cxn modelId="{5A172D62-63EF-4BD1-B6EA-FAC3DA4E488E}" type="presOf" srcId="{A3F339FE-C214-4BF9-B206-93AD4ABB852C}" destId="{8FEBB50E-A642-4EF2-BE94-6FE2D61FD56C}" srcOrd="0" destOrd="0" presId="urn:microsoft.com/office/officeart/2005/8/layout/arrow6"/>
    <dgm:cxn modelId="{C79BE86B-1DD1-4EC0-9C19-E1DD27813A8D}" type="presOf" srcId="{AF00CF2F-66B2-41FA-B203-99029E61C431}" destId="{CDBBC76C-4C91-42B2-8CE1-13DE8283B3FE}" srcOrd="0" destOrd="0" presId="urn:microsoft.com/office/officeart/2005/8/layout/arrow6"/>
    <dgm:cxn modelId="{1F844688-CBAE-4809-8812-04250E28A4C3}" srcId="{63BEA299-6E69-47FE-AFBB-7CBF95280B82}" destId="{AF00CF2F-66B2-41FA-B203-99029E61C431}" srcOrd="1" destOrd="0" parTransId="{84A6C235-FE0C-4025-8E15-83E6D014E2AB}" sibTransId="{BEA3E95B-E11C-4C42-9BEF-7595F4FB80CB}"/>
    <dgm:cxn modelId="{2E5B91AB-051E-425B-8A74-3F14630DEB50}" srcId="{63BEA299-6E69-47FE-AFBB-7CBF95280B82}" destId="{A3F339FE-C214-4BF9-B206-93AD4ABB852C}" srcOrd="0" destOrd="0" parTransId="{3C0928BA-F48B-41CA-9215-41B24F395EBE}" sibTransId="{88562A09-7A67-4171-A5DF-D3EA3E2F9253}"/>
    <dgm:cxn modelId="{5EC8C9F5-11CA-4265-AC0F-ECE59F624B3A}" type="presParOf" srcId="{3EBC19FC-4F12-426D-A8E7-32B5B8D8F355}" destId="{99726DA8-D315-4C68-8E02-6FA2E11B6594}" srcOrd="0" destOrd="0" presId="urn:microsoft.com/office/officeart/2005/8/layout/arrow6"/>
    <dgm:cxn modelId="{D4666EBB-73CF-4DA4-A803-C01F444B2FB1}" type="presParOf" srcId="{3EBC19FC-4F12-426D-A8E7-32B5B8D8F355}" destId="{8FEBB50E-A642-4EF2-BE94-6FE2D61FD56C}" srcOrd="1" destOrd="0" presId="urn:microsoft.com/office/officeart/2005/8/layout/arrow6"/>
    <dgm:cxn modelId="{5F024A38-8D79-472A-B9C1-32ED95D3BAFC}" type="presParOf" srcId="{3EBC19FC-4F12-426D-A8E7-32B5B8D8F355}" destId="{CDBBC76C-4C91-42B2-8CE1-13DE8283B3FE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26DA8-D315-4C68-8E02-6FA2E11B6594}">
      <dsp:nvSpPr>
        <dsp:cNvPr id="0" name=""/>
        <dsp:cNvSpPr/>
      </dsp:nvSpPr>
      <dsp:spPr>
        <a:xfrm>
          <a:off x="348456" y="0"/>
          <a:ext cx="7532687" cy="3013075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EBB50E-A642-4EF2-BE94-6FE2D61FD56C}">
      <dsp:nvSpPr>
        <dsp:cNvPr id="0" name=""/>
        <dsp:cNvSpPr/>
      </dsp:nvSpPr>
      <dsp:spPr>
        <a:xfrm>
          <a:off x="1252378" y="527288"/>
          <a:ext cx="2485786" cy="1476406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232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meýletin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52378" y="527288"/>
        <a:ext cx="2485786" cy="1476406"/>
      </dsp:txXfrm>
    </dsp:sp>
    <dsp:sp modelId="{CDBBC76C-4C91-42B2-8CE1-13DE8283B3FE}">
      <dsp:nvSpPr>
        <dsp:cNvPr id="0" name=""/>
        <dsp:cNvSpPr/>
      </dsp:nvSpPr>
      <dsp:spPr>
        <a:xfrm>
          <a:off x="4114800" y="1009380"/>
          <a:ext cx="2937748" cy="1476406"/>
        </a:xfrm>
        <a:prstGeom prst="rect">
          <a:avLst/>
        </a:prstGeom>
        <a:solidFill>
          <a:schemeClr val="accent3"/>
        </a:solidFill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232" rIns="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hökmany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4800" y="1009380"/>
        <a:ext cx="2937748" cy="1476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13AB-C845-4381-BD3E-86619E8E7EF0}" type="datetimeFigureOut">
              <a:rPr lang="ru-RU" smtClean="0"/>
              <a:pPr/>
              <a:t>01.09.2021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B841-ED4F-4E02-82FF-AF5D10BC99B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5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55B841-ED4F-4E02-82FF-AF5D10BC99BF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7960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5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4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manyň 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28650" y="2074666"/>
            <a:ext cx="7886700" cy="994172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rgbClr val="00B050"/>
                </a:solidFill>
              </a:defRPr>
            </a:lvl1pPr>
          </a:lstStyle>
          <a:p>
            <a:r>
              <a:rPr lang="ru-RU" dirty="0"/>
              <a:t>TEMANYŇ ADY</a:t>
            </a:r>
          </a:p>
        </p:txBody>
      </p:sp>
    </p:spTree>
    <p:extLst>
      <p:ext uri="{BB962C8B-B14F-4D97-AF65-F5344CB8AC3E}">
        <p14:creationId xmlns:p14="http://schemas.microsoft.com/office/powerpoint/2010/main" val="296391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rag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6431" y="273846"/>
            <a:ext cx="8462513" cy="994172"/>
          </a:xfrm>
        </p:spPr>
        <p:txBody>
          <a:bodyPr/>
          <a:lstStyle>
            <a:lvl1pPr algn="ctr">
              <a:defRPr b="1">
                <a:solidFill>
                  <a:srgbClr val="00B050"/>
                </a:solidFill>
              </a:defRPr>
            </a:lvl1pPr>
          </a:lstStyle>
          <a:p>
            <a:r>
              <a:rPr lang="tk-TM" dirty="0"/>
              <a:t>SORAGLAR: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336947" y="1268017"/>
            <a:ext cx="8461997" cy="3390248"/>
          </a:xfrm>
        </p:spPr>
        <p:txBody>
          <a:bodyPr>
            <a:normAutofit/>
          </a:bodyPr>
          <a:lstStyle>
            <a:lvl1pPr marL="289322" indent="-289322">
              <a:buClr>
                <a:srgbClr val="00B050"/>
              </a:buClr>
              <a:buFont typeface="+mj-lt"/>
              <a:buAutoNum type="arabicPeriod"/>
              <a:defRPr sz="1800" baseline="0"/>
            </a:lvl1pPr>
            <a:lvl2pPr marL="514313" indent="-257175">
              <a:buFont typeface="+mj-lt"/>
              <a:buAutoNum type="arabicPeriod"/>
              <a:defRPr/>
            </a:lvl2pPr>
            <a:lvl3pPr marL="771448" indent="-257175">
              <a:buFont typeface="+mj-lt"/>
              <a:buAutoNum type="arabicPeriod"/>
              <a:defRPr/>
            </a:lvl3pPr>
            <a:lvl4pPr marL="964289" indent="-192881">
              <a:buFont typeface="+mj-lt"/>
              <a:buAutoNum type="arabicPeriod"/>
              <a:defRPr/>
            </a:lvl4pPr>
            <a:lvl5pPr marL="1221425" indent="-192881">
              <a:buFont typeface="+mj-lt"/>
              <a:buAutoNum type="arabicPeriod"/>
              <a:defRPr/>
            </a:lvl5pPr>
          </a:lstStyle>
          <a:p>
            <a:pPr lvl="0"/>
            <a:r>
              <a:rPr lang="tk-TM" dirty="0"/>
              <a:t>1-nji sorag nusga</a:t>
            </a:r>
          </a:p>
          <a:p>
            <a:pPr lvl="0"/>
            <a:r>
              <a:rPr lang="tk-TM" dirty="0"/>
              <a:t>2-nji sorag nusga</a:t>
            </a:r>
          </a:p>
          <a:p>
            <a:pPr lvl="0"/>
            <a:r>
              <a:rPr lang="tk-TM" dirty="0"/>
              <a:t>3-nji sorag nusga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51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ş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7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0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1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7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4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17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731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67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884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33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6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91" r:id="rId3"/>
    <p:sldLayoutId id="2147484592" r:id="rId4"/>
    <p:sldLayoutId id="2147484593" r:id="rId5"/>
    <p:sldLayoutId id="2147484594" r:id="rId6"/>
    <p:sldLayoutId id="2147484595" r:id="rId7"/>
    <p:sldLayoutId id="2147484596" r:id="rId8"/>
    <p:sldLayoutId id="2147484597" r:id="rId9"/>
    <p:sldLayoutId id="2147484598" r:id="rId10"/>
    <p:sldLayoutId id="2147484599" r:id="rId11"/>
    <p:sldLayoutId id="2147484600" r:id="rId12"/>
    <p:sldLayoutId id="2147484601" r:id="rId13"/>
    <p:sldLayoutId id="2147484602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google.com/translate?hl=ru&amp;prev=_t&amp;sl=ru&amp;tl=tk&amp;u=https://twitter.com/intent/tweet?url%3Dhttps://xn--h1alcedd.xn--d1aqf.xn--p1ai/ipoteka/kak-sekonomit-na-ipotechnom-strahovanii/?title%3D3" TargetMode="External"/><Relationship Id="rId2" Type="http://schemas.openxmlformats.org/officeDocument/2006/relationships/hyperlink" Target="https://translate.google.com/translate?hl=ru&amp;prev=_t&amp;sl=ru&amp;tl=tk&amp;u=https://www.facebook.com/sharer/sharer.php?u%3Dhttps://xn--h1alcedd.xn--d1aqf.xn--p1ai/ipoteka/kak-sekonomit-na-ipotechnom-strahovanii/?title%3D3" TargetMode="Externa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4.png"/><Relationship Id="rId5" Type="http://schemas.openxmlformats.org/officeDocument/2006/relationships/hyperlink" Target="https://translate.google.com/translate?hl=ru&amp;prev=_t&amp;sl=ru&amp;tl=tk&amp;u=https://vk.com/share.php?url%3Dhttps://xn--h1alcedd.xn--d1aqf.xn--p1ai/ipoteka/kak-sekonomit-na-ipotechnom-strahovanii/?title%3D3" TargetMode="External"/><Relationship Id="rId4" Type="http://schemas.openxmlformats.org/officeDocument/2006/relationships/hyperlink" Target="https://translate.google.com/translate?hl=ru&amp;prev=_t&amp;sl=ru&amp;tl=tk&amp;u=https://connect.ok.ru/offer?url%3Dhttps://xn--h1alcedd.xn--d1aqf.xn--p1ai/ipoteka/kak-sekonomit-na-ipotechnom-strahovanii/?title%3D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00B050">
                <a:lumMod val="25000"/>
                <a:lumOff val="75000"/>
              </a:srgbClr>
            </a:gs>
            <a:gs pos="100000">
              <a:srgbClr val="85FFBC"/>
            </a:gs>
            <a:gs pos="71000">
              <a:srgbClr val="7DFFB8"/>
            </a:gs>
            <a:gs pos="83000">
              <a:srgbClr val="69FFA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112" y="342415"/>
            <a:ext cx="8362948" cy="1024467"/>
          </a:xfrm>
        </p:spPr>
        <p:txBody>
          <a:bodyPr>
            <a:noAutofit/>
          </a:bodyPr>
          <a:lstStyle/>
          <a:p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inžener – tehniki we ulag kommunikasiýalary 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instituty.</a:t>
            </a:r>
            <a:br>
              <a:rPr lang="tk-TM" sz="2400" b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20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420CBD0E-B941-4634-80F5-89FC5E53410D}"/>
              </a:ext>
            </a:extLst>
          </p:cNvPr>
          <p:cNvSpPr txBox="1">
            <a:spLocks/>
          </p:cNvSpPr>
          <p:nvPr/>
        </p:nvSpPr>
        <p:spPr>
          <a:xfrm>
            <a:off x="1447800" y="1762919"/>
            <a:ext cx="7072317" cy="1823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“Gozgalmaýan emläkleriň dolandyrylyşy” dersi boýunça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117731-AA6C-4303-BE83-F58720D5DAB1}"/>
              </a:ext>
            </a:extLst>
          </p:cNvPr>
          <p:cNvPicPr/>
          <p:nvPr/>
        </p:nvPicPr>
        <p:blipFill rotWithShape="1">
          <a:blip r:embed="rId2"/>
          <a:srcRect l="38484" t="28414" r="41022" b="36707"/>
          <a:stretch/>
        </p:blipFill>
        <p:spPr bwMode="auto">
          <a:xfrm>
            <a:off x="8001000" y="57150"/>
            <a:ext cx="829733" cy="728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 descr="C:\Users\User\Downloads\article2072.jpg">
            <a:extLst>
              <a:ext uri="{FF2B5EF4-FFF2-40B4-BE49-F238E27FC236}">
                <a16:creationId xmlns:a16="http://schemas.microsoft.com/office/drawing/2014/main" id="{4F198AE1-25B3-43A6-8087-CC411A5B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99" y="119943"/>
            <a:ext cx="630201" cy="665338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203780-831D-41ED-9D8B-D126C85793C4}"/>
              </a:ext>
            </a:extLst>
          </p:cNvPr>
          <p:cNvSpPr/>
          <p:nvPr/>
        </p:nvSpPr>
        <p:spPr>
          <a:xfrm>
            <a:off x="3657600" y="3943350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lang="tk-TM" sz="101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ykdysadyýeti we dolandyrylyşy </a:t>
            </a:r>
            <a:r>
              <a:rPr lang="tk-TM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kafedrasynyň mugallymy </a:t>
            </a:r>
            <a:r>
              <a:rPr lang="tk-TM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Agaýew </a:t>
            </a:r>
            <a:r>
              <a:rPr lang="tk-TM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W.</a:t>
            </a:r>
            <a:endParaRPr lang="tk-TM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3775E12B-E2EA-4AFA-A949-7263599F844E}"/>
              </a:ext>
            </a:extLst>
          </p:cNvPr>
          <p:cNvSpPr txBox="1">
            <a:spLocks/>
          </p:cNvSpPr>
          <p:nvPr/>
        </p:nvSpPr>
        <p:spPr>
          <a:xfrm>
            <a:off x="228600" y="1762920"/>
            <a:ext cx="8696012" cy="1427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ru-RU" sz="34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81EB608E-6521-4A51-92F6-BF865DE2A5C2}"/>
              </a:ext>
            </a:extLst>
          </p:cNvPr>
          <p:cNvSpPr/>
          <p:nvPr/>
        </p:nvSpPr>
        <p:spPr>
          <a:xfrm>
            <a:off x="3589020" y="1389240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адержка 19">
            <a:extLst>
              <a:ext uri="{FF2B5EF4-FFF2-40B4-BE49-F238E27FC236}">
                <a16:creationId xmlns:a16="http://schemas.microsoft.com/office/drawing/2014/main" id="{3F38CF9B-0C44-4608-99C8-79842B37159E}"/>
              </a:ext>
            </a:extLst>
          </p:cNvPr>
          <p:cNvSpPr/>
          <p:nvPr/>
        </p:nvSpPr>
        <p:spPr>
          <a:xfrm>
            <a:off x="8234456" y="1389241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140317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 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 </a:t>
            </a:r>
            <a:r>
              <a:rPr lang="sq-AL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iňläniňiz</a:t>
            </a:r>
          </a:p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 köp sag boluň!</a:t>
            </a:r>
            <a:endParaRPr lang="sq-AL" altLang="ru-RU" sz="36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A69B69A-A4C2-4586-BB08-ABCA504B78C6}"/>
              </a:ext>
            </a:extLst>
          </p:cNvPr>
          <p:cNvSpPr/>
          <p:nvPr/>
        </p:nvSpPr>
        <p:spPr>
          <a:xfrm>
            <a:off x="3984303" y="2760839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адержка 6">
            <a:extLst>
              <a:ext uri="{FF2B5EF4-FFF2-40B4-BE49-F238E27FC236}">
                <a16:creationId xmlns:a16="http://schemas.microsoft.com/office/drawing/2014/main" id="{050EA82F-5221-4DC0-ABD1-B7CA54AF22A7}"/>
              </a:ext>
            </a:extLst>
          </p:cNvPr>
          <p:cNvSpPr/>
          <p:nvPr/>
        </p:nvSpPr>
        <p:spPr>
          <a:xfrm>
            <a:off x="8629739" y="2760840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19100" y="2571750"/>
            <a:ext cx="8305800" cy="2667000"/>
          </a:xfrm>
        </p:spPr>
        <p:txBody>
          <a:bodyPr>
            <a:no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1.Kanun bilen meňzeşlik bilen ätiýaçlandyryş bahasyny kesgitlemegiň usullaryny ulanmak.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Emlägiň ätiýaçlandyryş bahasy, satyn almagyň bahasy hökmünde .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3.Balans gymmaty hökmünde emlägiň ätiýaçlandyryş gymmaty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2886970-C256-4819-B646-CEC3EA5D42F8}"/>
              </a:ext>
            </a:extLst>
          </p:cNvPr>
          <p:cNvSpPr txBox="1">
            <a:spLocks/>
          </p:cNvSpPr>
          <p:nvPr/>
        </p:nvSpPr>
        <p:spPr>
          <a:xfrm>
            <a:off x="1066800" y="1733550"/>
            <a:ext cx="6670402" cy="87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29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Soraglar </a:t>
            </a:r>
            <a:r>
              <a:rPr lang="tk-TM" sz="2800" dirty="0">
                <a:solidFill>
                  <a:srgbClr val="FF0000"/>
                </a:solidFill>
              </a:rPr>
              <a:t>   </a:t>
            </a: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4C4710-68D4-43C0-A255-0D083C66FF39}"/>
              </a:ext>
            </a:extLst>
          </p:cNvPr>
          <p:cNvSpPr/>
          <p:nvPr/>
        </p:nvSpPr>
        <p:spPr>
          <a:xfrm>
            <a:off x="266700" y="244522"/>
            <a:ext cx="861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15-nji umumy okuwyň temasy: 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 bahasyny kesgitlemegiň usullary.</a:t>
            </a:r>
            <a:endParaRPr lang="tk-TM" sz="32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09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 descr="https://content.onliner.by/news/1100x5616/e513f3fc02bbd15483a19931e77f42a0.jpeg">
            <a:extLst>
              <a:ext uri="{FF2B5EF4-FFF2-40B4-BE49-F238E27FC236}">
                <a16:creationId xmlns:a16="http://schemas.microsoft.com/office/drawing/2014/main" id="{30EB2A74-F130-4736-9CEE-E8B94FCD06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1" y="2233434"/>
            <a:ext cx="213651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5A38A29-06D9-4421-91DE-C29310170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992259"/>
            <a:ext cx="6477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63CD6E5-609A-49D4-B4DB-E06A9D1E17E6}"/>
              </a:ext>
            </a:extLst>
          </p:cNvPr>
          <p:cNvSpPr/>
          <p:nvPr/>
        </p:nvSpPr>
        <p:spPr>
          <a:xfrm>
            <a:off x="381000" y="514356"/>
            <a:ext cx="6934200" cy="113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Häzirki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kanunçylyga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laýyklykda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desgasy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salgytlary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durýan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balansynda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alynýandyr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D018AEA-3575-46B4-BDCB-03F3C9AF1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39" y="1885950"/>
            <a:ext cx="57340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75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C1EF93-2A43-4D8B-964B-D9AABF2718CE}"/>
              </a:ext>
            </a:extLst>
          </p:cNvPr>
          <p:cNvSpPr/>
          <p:nvPr/>
        </p:nvSpPr>
        <p:spPr>
          <a:xfrm>
            <a:off x="-228600" y="-26161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28E6B4E-4329-4506-871E-1924942EC945}"/>
              </a:ext>
            </a:extLst>
          </p:cNvPr>
          <p:cNvSpPr/>
          <p:nvPr/>
        </p:nvSpPr>
        <p:spPr>
          <a:xfrm>
            <a:off x="381000" y="308502"/>
            <a:ext cx="7086600" cy="5057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>
              <a:lnSpc>
                <a:spcPct val="115000"/>
              </a:lnSpc>
              <a:spcAft>
                <a:spcPts val="0"/>
              </a:spcAft>
            </a:pP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býujetinde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orun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mazmuny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emläklerden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peýdalanmaklygyň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eýesiniň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girdejisiniň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bölegini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almaklygyň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usulydyr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fiskal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höweslendiriji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funksiýalary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kern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400" kern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3538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Türkmenistanda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emläk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býujetinde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tutýan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bölegi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däldir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sebäbi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kanunçylygynda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ýeňillikler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tutulandyr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şahsy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adamlar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salgytdan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boşadylandyr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363538" algn="just">
              <a:lnSpc>
                <a:spcPct val="115000"/>
              </a:lnSpc>
              <a:spcAft>
                <a:spcPts val="0"/>
              </a:spcAft>
            </a:pPr>
            <a:endParaRPr lang="ru-RU" kern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56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24" descr="https: //xn--h1alcedd.xn--d1aqf.xn--p1ai/wp-content/themes/bank/img/icon_fb.svg">
            <a:hlinkClick r:id="rId2"/>
            <a:extLst>
              <a:ext uri="{FF2B5EF4-FFF2-40B4-BE49-F238E27FC236}">
                <a16:creationId xmlns:a16="http://schemas.microsoft.com/office/drawing/2014/main" id="{3F665D19-3B1F-46FA-881F-40401486D49C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4162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Прямоугольник 23" descr="https: //xn--h1alcedd.xn--d1aqf.xn--p1ai/wp-content/themes/bank/img/icon_twitter.svg">
            <a:hlinkClick r:id="rId3"/>
            <a:extLst>
              <a:ext uri="{FF2B5EF4-FFF2-40B4-BE49-F238E27FC236}">
                <a16:creationId xmlns:a16="http://schemas.microsoft.com/office/drawing/2014/main" id="{1D19E37E-D725-41DE-880D-085340FE580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7210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Прямоугольник 22" descr="https: //xn--h1alcedd.xn--d1aqf.xn--p1ai/wp-content/themes/bank/img/icon_ok.svg">
            <a:hlinkClick r:id="rId4"/>
            <a:extLst>
              <a:ext uri="{FF2B5EF4-FFF2-40B4-BE49-F238E27FC236}">
                <a16:creationId xmlns:a16="http://schemas.microsoft.com/office/drawing/2014/main" id="{E3707042-B791-4A19-B5B9-763E96AEDED7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10258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Прямоугольник 21" descr="https: //xn--h1alcedd.xn--d1aqf.xn--p1ai/wp-content/themes/bank/img/icon_vk.svg">
            <a:hlinkClick r:id="rId5"/>
            <a:extLst>
              <a:ext uri="{FF2B5EF4-FFF2-40B4-BE49-F238E27FC236}">
                <a16:creationId xmlns:a16="http://schemas.microsoft.com/office/drawing/2014/main" id="{80A4E975-6A08-4BA6-804C-5D7A3607A4C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13306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00889CD7-B540-4598-ABF9-CCC0C331F68F}"/>
              </a:ext>
            </a:extLst>
          </p:cNvPr>
          <p:cNvSpPr>
            <a:spLocks noChangeArrowheads="1"/>
          </p:cNvSpPr>
          <p:nvPr/>
        </p:nvSpPr>
        <p:spPr bwMode="auto">
          <a:xfrm rot="10800000" flipH="1" flipV="1">
            <a:off x="534865" y="3970268"/>
            <a:ext cx="6781800" cy="457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157BBF22-AB85-437B-8C8B-7E5EE2507C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1000" y="2876550"/>
            <a:ext cx="5828569" cy="226695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645830D-7050-478B-98C2-8E707018C1D2}"/>
              </a:ext>
            </a:extLst>
          </p:cNvPr>
          <p:cNvSpPr/>
          <p:nvPr/>
        </p:nvSpPr>
        <p:spPr>
          <a:xfrm>
            <a:off x="228599" y="36602"/>
            <a:ext cx="7088065" cy="2613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Ýaşalmaýan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jaýlaryň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kärendesi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kompaniýanyň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işiniň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görnüşleri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harajatlarynyň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o.m</a:t>
            </a:r>
            <a:r>
              <a:rPr lang="ru-RU" sz="2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mukdaryny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indiki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formula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hasaplap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o.m</a:t>
            </a:r>
            <a:r>
              <a:rPr lang="ru-RU" sz="2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H + NH +S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395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C2708AC-0A5B-4791-AC13-5C2E8DA3A3F7}"/>
              </a:ext>
            </a:extLst>
          </p:cNvPr>
          <p:cNvSpPr/>
          <p:nvPr/>
        </p:nvSpPr>
        <p:spPr>
          <a:xfrm>
            <a:off x="152400" y="75529"/>
            <a:ext cx="6477000" cy="2530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hasaplaşyklaryň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geçirilmeginde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kompaniýanyň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ýaşalmaýan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jaýlaryň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kärendesiniň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geleşikleri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marketingiň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aşyrylmagy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esaslandyrylan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maglumatlary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bardyr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F7160A5-75FA-4562-8125-09EA38DB8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5191" y="2800350"/>
            <a:ext cx="238125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59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D090B4-E52F-4E3F-9150-6C8790891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780" y="0"/>
            <a:ext cx="331322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3DC0CEB-DCA6-4EEA-80C6-6D0EB33FDFF2}"/>
              </a:ext>
            </a:extLst>
          </p:cNvPr>
          <p:cNvSpPr/>
          <p:nvPr/>
        </p:nvSpPr>
        <p:spPr>
          <a:xfrm>
            <a:off x="152400" y="57150"/>
            <a:ext cx="8229600" cy="954107"/>
          </a:xfrm>
          <a:prstGeom prst="rect">
            <a:avLst/>
          </a:prstGeom>
          <a:solidFill>
            <a:srgbClr val="85FFBC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Kanun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tarapyndan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kesgitlenen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ätiýaçlandyryşyň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görnüşleri</a:t>
            </a:r>
            <a:endParaRPr lang="ru-RU" sz="2800" dirty="0"/>
          </a:p>
        </p:txBody>
      </p:sp>
      <p:graphicFrame>
        <p:nvGraphicFramePr>
          <p:cNvPr id="8" name="Объект 4">
            <a:extLst>
              <a:ext uri="{FF2B5EF4-FFF2-40B4-BE49-F238E27FC236}">
                <a16:creationId xmlns:a16="http://schemas.microsoft.com/office/drawing/2014/main" id="{0372C535-6782-4F7A-BD03-6FAE799B38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815464"/>
              </p:ext>
            </p:extLst>
          </p:nvPr>
        </p:nvGraphicFramePr>
        <p:xfrm>
          <a:off x="0" y="1276350"/>
          <a:ext cx="8229600" cy="3013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4399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DFBA634-35F8-405C-8DEC-FB370A9ECDFE}"/>
              </a:ext>
            </a:extLst>
          </p:cNvPr>
          <p:cNvSpPr/>
          <p:nvPr/>
        </p:nvSpPr>
        <p:spPr>
          <a:xfrm>
            <a:off x="0" y="133350"/>
            <a:ext cx="8458200" cy="2530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360363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Ätiýaçlandyrylýan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bähbitlerini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ätiýaçlandyrmak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maksady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ätiýaçlandyryjylar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şertnama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baglaşan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ýurdiki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hukukly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fiziki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şahslar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Ätiýaçlandyrylýanlar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bähbit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eýelerini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özleri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saýlamaga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hukugy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bardyr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D152DBE-FC14-4843-A8E8-28E652771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970" y="2343150"/>
            <a:ext cx="2857500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231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D1F9622-5B38-4C4C-B229-270E88B1AEB5}"/>
              </a:ext>
            </a:extLst>
          </p:cNvPr>
          <p:cNvSpPr/>
          <p:nvPr/>
        </p:nvSpPr>
        <p:spPr>
          <a:xfrm>
            <a:off x="609600" y="30646"/>
            <a:ext cx="6400800" cy="484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hukuklarynyň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ýitmegi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ýitgileriniň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töwekgelçiliklere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garşy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aşyrylsa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manysy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ätiýaçlandyrylan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ätiýaçlandyryjynyň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gözegçiliginden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daşarda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sebäp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hukuklarynyň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ýitmegidir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Hünärmenleriň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pikiriçe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geleşiginiň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kynlaşdyrylyp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bilinjekdigi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alnandan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aýda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hasabat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berilmedik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dalaşgärler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bozulan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hukuklaryny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bilip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derrew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çözmäge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synanyşýarlar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Türmeden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mirasdüşerler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birden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peýda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kämillik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ýaşyna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ýetmedik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raýatlar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mümkinçiliklere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bolanda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geleşikleriň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haýsydyr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biriniň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ýatyrylmagy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eýeçiligiň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ýitmegi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zat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Kazyýet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birini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eden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amallar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sanda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soňkusy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kazyýetde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garalmalydyr</a:t>
            </a:r>
            <a:r>
              <a:rPr lang="ru-RU" dirty="0">
                <a:solidFill>
                  <a:srgbClr val="43434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865679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Superbaks Тема</Template>
  <TotalTime>6511</TotalTime>
  <Words>269</Words>
  <Application>Microsoft Office PowerPoint</Application>
  <PresentationFormat>Экран (16:9)</PresentationFormat>
  <Paragraphs>25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Corbel</vt:lpstr>
      <vt:lpstr>Times New Roman</vt:lpstr>
      <vt:lpstr>Trebuchet MS</vt:lpstr>
      <vt:lpstr>Wingdings 3</vt:lpstr>
      <vt:lpstr>Базис</vt:lpstr>
      <vt:lpstr>Аспект</vt:lpstr>
      <vt:lpstr>Türkmenistanyň Bilim ministrligi Türkmenistanyň inžener – tehniki we ulag kommunikasiýalary  instituty.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412</cp:lastModifiedBy>
  <cp:revision>891</cp:revision>
  <dcterms:created xsi:type="dcterms:W3CDTF">2010-10-28T12:19:43Z</dcterms:created>
  <dcterms:modified xsi:type="dcterms:W3CDTF">2021-09-01T08:35:08Z</dcterms:modified>
</cp:coreProperties>
</file>