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8568952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4788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640960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557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640960" cy="6336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95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88640"/>
            <a:ext cx="8568952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6115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3422"/>
            <a:ext cx="8928992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7541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5200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8856984" cy="669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1310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00" y="116632"/>
            <a:ext cx="8784976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4813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12968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85442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2020-02-28T11:54:36Z</dcterms:created>
  <dcterms:modified xsi:type="dcterms:W3CDTF">2020-03-13T05:52:50Z</dcterms:modified>
</cp:coreProperties>
</file>