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03.09.2018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172343"/>
          </a:xfrm>
        </p:spPr>
        <p:txBody>
          <a:bodyPr/>
          <a:lstStyle/>
          <a:p>
            <a:pPr algn="ctr"/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611606"/>
            <a:ext cx="6406480" cy="1473577"/>
          </a:xfrm>
        </p:spPr>
        <p:txBody>
          <a:bodyPr>
            <a:normAutofit fontScale="92500" lnSpcReduction="20000"/>
          </a:bodyPr>
          <a:lstStyle/>
          <a:p>
            <a:r>
              <a:rPr lang="tk-TM" dirty="0" smtClean="0"/>
              <a:t>Gylyçmuhammet JORAÝEW</a:t>
            </a:r>
          </a:p>
          <a:p>
            <a:r>
              <a:rPr lang="en-US" dirty="0" err="1" smtClean="0"/>
              <a:t>Sy</a:t>
            </a:r>
            <a:r>
              <a:rPr lang="tk-TM" dirty="0" smtClean="0"/>
              <a:t>ýasat we döwlet dolandyryşy, magistr</a:t>
            </a:r>
          </a:p>
          <a:p>
            <a:r>
              <a:rPr lang="tk-TM" dirty="0" smtClean="0"/>
              <a:t>TJHI, Jemgyýet öwreniş ylymlary kafedrasynyň uly mugallymy 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3" y="3645024"/>
            <a:ext cx="1872207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201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4708126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" y="4717651"/>
            <a:ext cx="214312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en-US" dirty="0" err="1"/>
              <a:t>Hakykatdan­da</a:t>
            </a:r>
            <a:r>
              <a:rPr lang="en-US" dirty="0"/>
              <a:t>, biz </a:t>
            </a:r>
            <a:r>
              <a:rPr lang="en-US" dirty="0" err="1"/>
              <a:t>näçe</a:t>
            </a:r>
            <a:r>
              <a:rPr lang="en-US" dirty="0"/>
              <a:t> </a:t>
            </a:r>
            <a:r>
              <a:rPr lang="en-US" dirty="0" err="1" smtClean="0"/>
              <a:t>köp</a:t>
            </a:r>
            <a:r>
              <a:rPr lang="ru-RU" dirty="0" smtClean="0"/>
              <a:t> </a:t>
            </a:r>
            <a:r>
              <a:rPr lang="en-US" dirty="0" err="1" smtClean="0"/>
              <a:t>bildigimizçe</a:t>
            </a:r>
            <a:r>
              <a:rPr lang="en-US" dirty="0"/>
              <a:t>, </a:t>
            </a:r>
            <a:r>
              <a:rPr lang="en-US" dirty="0" err="1"/>
              <a:t>şonça­da</a:t>
            </a:r>
            <a:r>
              <a:rPr lang="en-US" dirty="0"/>
              <a:t>, </a:t>
            </a:r>
            <a:r>
              <a:rPr lang="en-US" dirty="0" err="1"/>
              <a:t>özümiziň</a:t>
            </a:r>
            <a:r>
              <a:rPr lang="en-US" dirty="0"/>
              <a:t> </a:t>
            </a:r>
            <a:r>
              <a:rPr lang="en-US" dirty="0" err="1"/>
              <a:t>aklymyzyň</a:t>
            </a:r>
            <a:r>
              <a:rPr lang="en-US" dirty="0"/>
              <a:t> </a:t>
            </a:r>
            <a:r>
              <a:rPr lang="en-US" dirty="0" err="1"/>
              <a:t>entek</a:t>
            </a:r>
            <a:r>
              <a:rPr lang="en-US" dirty="0"/>
              <a:t> 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 smtClean="0"/>
              <a:t>darlygyna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en-US" dirty="0" err="1" smtClean="0"/>
              <a:t>örän</a:t>
            </a:r>
            <a:r>
              <a:rPr lang="en-US" dirty="0" smtClean="0"/>
              <a:t> </a:t>
            </a:r>
            <a:r>
              <a:rPr lang="en-US" dirty="0" err="1"/>
              <a:t>köp</a:t>
            </a:r>
            <a:r>
              <a:rPr lang="en-US" dirty="0"/>
              <a:t> </a:t>
            </a:r>
            <a:r>
              <a:rPr lang="en-US" dirty="0" err="1"/>
              <a:t>zatlardan</a:t>
            </a:r>
            <a:r>
              <a:rPr lang="en-US" dirty="0"/>
              <a:t> </a:t>
            </a:r>
            <a:r>
              <a:rPr lang="en-US" dirty="0" err="1"/>
              <a:t>bihabardygymyza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 smtClean="0"/>
              <a:t>ýetirýäris</a:t>
            </a:r>
            <a:r>
              <a:rPr lang="en-US" dirty="0" smtClean="0"/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err="1"/>
              <a:t>Köp</a:t>
            </a:r>
            <a:r>
              <a:rPr lang="en-US" dirty="0"/>
              <a:t> </a:t>
            </a:r>
            <a:r>
              <a:rPr lang="en-US" dirty="0" err="1"/>
              <a:t>bilmek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adama</a:t>
            </a:r>
            <a:r>
              <a:rPr lang="en-US" dirty="0"/>
              <a:t> </a:t>
            </a:r>
            <a:r>
              <a:rPr lang="en-US" dirty="0" err="1"/>
              <a:t>ýiti</a:t>
            </a:r>
            <a:r>
              <a:rPr lang="en-US" dirty="0"/>
              <a:t> </a:t>
            </a:r>
            <a:r>
              <a:rPr lang="en-US" dirty="0" err="1"/>
              <a:t>zehin­de</a:t>
            </a:r>
            <a:r>
              <a:rPr lang="en-US" dirty="0"/>
              <a:t>, </a:t>
            </a:r>
            <a:r>
              <a:rPr lang="en-US" dirty="0" err="1"/>
              <a:t>gowy</a:t>
            </a:r>
            <a:r>
              <a:rPr lang="en-US" dirty="0"/>
              <a:t> </a:t>
            </a:r>
            <a:r>
              <a:rPr lang="en-US" dirty="0" err="1"/>
              <a:t>ýat­da</a:t>
            </a:r>
            <a:r>
              <a:rPr lang="en-US" dirty="0"/>
              <a:t>, </a:t>
            </a:r>
            <a:r>
              <a:rPr lang="en-US" dirty="0" err="1" smtClean="0"/>
              <a:t>bilimleri</a:t>
            </a:r>
            <a:r>
              <a:rPr lang="en-US" dirty="0" smtClean="0"/>
              <a:t> 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/>
              <a:t>almaklyga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hyjuwdyr</a:t>
            </a:r>
            <a:r>
              <a:rPr lang="en-US" dirty="0"/>
              <a:t> </a:t>
            </a:r>
            <a:r>
              <a:rPr lang="en-US" dirty="0" err="1"/>
              <a:t>ymtylyş­da</a:t>
            </a:r>
            <a:r>
              <a:rPr lang="en-US" dirty="0"/>
              <a:t>, </a:t>
            </a:r>
            <a:r>
              <a:rPr lang="en-US" dirty="0" err="1"/>
              <a:t>erjellikdir</a:t>
            </a:r>
            <a:r>
              <a:rPr lang="en-US" dirty="0"/>
              <a:t> </a:t>
            </a:r>
            <a:r>
              <a:rPr lang="en-US" dirty="0" err="1" smtClean="0"/>
              <a:t>başarnyk­da</a:t>
            </a:r>
            <a:r>
              <a:rPr lang="en-US" dirty="0" smtClean="0"/>
              <a:t> </a:t>
            </a:r>
            <a:r>
              <a:rPr lang="en-US" dirty="0" err="1" smtClean="0"/>
              <a:t>zerur</a:t>
            </a:r>
            <a:r>
              <a:rPr lang="en-US" dirty="0" smtClean="0"/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/>
              <a:t>Emma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akyl</a:t>
            </a:r>
            <a:r>
              <a:rPr lang="en-US" dirty="0"/>
              <a:t> </a:t>
            </a:r>
            <a:r>
              <a:rPr lang="en-US" dirty="0" err="1"/>
              <a:t>derejesi</a:t>
            </a:r>
            <a:r>
              <a:rPr lang="en-US" dirty="0"/>
              <a:t>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köp</a:t>
            </a:r>
            <a:r>
              <a:rPr lang="en-US" dirty="0"/>
              <a:t> </a:t>
            </a:r>
            <a:r>
              <a:rPr lang="en-US" dirty="0" err="1"/>
              <a:t>bilýänligi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smtClean="0"/>
              <a:t>hem </a:t>
            </a:r>
            <a:r>
              <a:rPr lang="en-US" dirty="0" err="1" smtClean="0"/>
              <a:t>kesgitlenilmeýär</a:t>
            </a:r>
            <a:r>
              <a:rPr lang="en-US" dirty="0"/>
              <a:t>.</a:t>
            </a:r>
            <a:endParaRPr lang="en-US" dirty="0" smtClean="0"/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sz="4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4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en-US" sz="4400" dirty="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US" sz="4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paýhasa</a:t>
            </a:r>
            <a:r>
              <a:rPr lang="en-US" sz="4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söýgi</a:t>
            </a:r>
            <a:r>
              <a:rPr lang="en-US" sz="4400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br>
              <a:rPr lang="en-US" sz="44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99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dirty="0" err="1"/>
              <a:t>Ol</a:t>
            </a:r>
            <a:r>
              <a:rPr lang="en-US" dirty="0"/>
              <a:t>, </a:t>
            </a:r>
            <a:r>
              <a:rPr lang="en-US" dirty="0" err="1"/>
              <a:t>esasan</a:t>
            </a:r>
            <a:r>
              <a:rPr lang="en-US" dirty="0"/>
              <a:t>, </a:t>
            </a:r>
            <a:r>
              <a:rPr lang="en-US" dirty="0" err="1"/>
              <a:t>beýnä</a:t>
            </a:r>
            <a:r>
              <a:rPr lang="en-US" dirty="0"/>
              <a:t> </a:t>
            </a:r>
            <a:r>
              <a:rPr lang="en-US" dirty="0" err="1"/>
              <a:t>ornaşdyrylan</a:t>
            </a:r>
            <a:r>
              <a:rPr lang="en-US" dirty="0"/>
              <a:t> </a:t>
            </a:r>
            <a:r>
              <a:rPr lang="en-US" dirty="0" err="1"/>
              <a:t>düşünjelerdir</a:t>
            </a:r>
            <a:r>
              <a:rPr lang="en-US" dirty="0"/>
              <a:t> </a:t>
            </a:r>
            <a:r>
              <a:rPr lang="en-US" dirty="0" err="1"/>
              <a:t>bilimleriň</a:t>
            </a:r>
            <a:r>
              <a:rPr lang="en-US" dirty="0"/>
              <a:t> we </a:t>
            </a:r>
            <a:r>
              <a:rPr lang="en-US" dirty="0" err="1"/>
              <a:t>dürli</a:t>
            </a:r>
            <a:r>
              <a:rPr lang="en-US" dirty="0"/>
              <a:t> </a:t>
            </a:r>
            <a:r>
              <a:rPr lang="en-US" dirty="0" err="1"/>
              <a:t>maglumatlaryň</a:t>
            </a:r>
            <a:r>
              <a:rPr lang="en-US" dirty="0"/>
              <a:t> </a:t>
            </a:r>
            <a:r>
              <a:rPr lang="en-US" dirty="0" err="1"/>
              <a:t>beýniniň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tertipde</a:t>
            </a:r>
            <a:r>
              <a:rPr lang="en-US" dirty="0" smtClean="0"/>
              <a:t> </a:t>
            </a:r>
            <a:r>
              <a:rPr lang="en-US" dirty="0" err="1" smtClean="0"/>
              <a:t>ýerleşdirilişine</a:t>
            </a:r>
            <a:r>
              <a:rPr lang="en-US" dirty="0" smtClean="0"/>
              <a:t> </a:t>
            </a:r>
            <a:r>
              <a:rPr lang="en-US" dirty="0" err="1" smtClean="0"/>
              <a:t>bagly</a:t>
            </a:r>
            <a:r>
              <a:rPr lang="en-US" dirty="0" smtClean="0"/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/>
              <a:t>Has </a:t>
            </a:r>
            <a:r>
              <a:rPr lang="en-US" dirty="0" err="1"/>
              <a:t>düşnükli</a:t>
            </a:r>
            <a:r>
              <a:rPr lang="en-US" dirty="0"/>
              <a:t> </a:t>
            </a:r>
            <a:r>
              <a:rPr lang="en-US" dirty="0" err="1"/>
              <a:t>dilde</a:t>
            </a:r>
            <a:r>
              <a:rPr lang="en-US" dirty="0"/>
              <a:t> </a:t>
            </a:r>
            <a:r>
              <a:rPr lang="en-US" dirty="0" err="1"/>
              <a:t>aýtsak</a:t>
            </a:r>
            <a:r>
              <a:rPr lang="en-US" dirty="0"/>
              <a:t>, </a:t>
            </a:r>
            <a:r>
              <a:rPr lang="en-US" dirty="0" err="1"/>
              <a:t>köp</a:t>
            </a:r>
            <a:r>
              <a:rPr lang="en-US" dirty="0"/>
              <a:t> </a:t>
            </a:r>
            <a:r>
              <a:rPr lang="en-US" dirty="0" err="1" smtClean="0"/>
              <a:t>zatlardan</a:t>
            </a:r>
            <a:r>
              <a:rPr lang="en-US" dirty="0" smtClean="0"/>
              <a:t> </a:t>
            </a:r>
            <a:r>
              <a:rPr lang="en-US" dirty="0" err="1" smtClean="0"/>
              <a:t>degişli</a:t>
            </a:r>
            <a:r>
              <a:rPr lang="en-US" dirty="0" smtClean="0"/>
              <a:t> </a:t>
            </a:r>
            <a:r>
              <a:rPr lang="en-US" dirty="0" err="1"/>
              <a:t>bilimleri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beýnisini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dürli</a:t>
            </a:r>
            <a:r>
              <a:rPr lang="en-US" dirty="0"/>
              <a:t> </a:t>
            </a:r>
            <a:r>
              <a:rPr lang="en-US" dirty="0" err="1"/>
              <a:t>hili</a:t>
            </a:r>
            <a:r>
              <a:rPr lang="en-US" dirty="0"/>
              <a:t> </a:t>
            </a:r>
            <a:r>
              <a:rPr lang="en-US" dirty="0" err="1"/>
              <a:t>zatdan</a:t>
            </a:r>
            <a:r>
              <a:rPr lang="en-US" dirty="0"/>
              <a:t> </a:t>
            </a:r>
            <a:r>
              <a:rPr lang="en-US" dirty="0" err="1"/>
              <a:t>doldurylan</a:t>
            </a:r>
            <a:r>
              <a:rPr lang="en-US" dirty="0"/>
              <a:t> </a:t>
            </a:r>
            <a:r>
              <a:rPr lang="en-US" dirty="0" err="1"/>
              <a:t>sandyk</a:t>
            </a:r>
            <a:r>
              <a:rPr lang="en-US" dirty="0"/>
              <a:t> </a:t>
            </a:r>
            <a:r>
              <a:rPr lang="en-US" dirty="0" err="1"/>
              <a:t>hökmünde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öňüne</a:t>
            </a:r>
            <a:r>
              <a:rPr lang="en-US" dirty="0"/>
              <a:t> </a:t>
            </a:r>
            <a:r>
              <a:rPr lang="en-US" dirty="0" err="1"/>
              <a:t>getirmek</a:t>
            </a:r>
            <a:r>
              <a:rPr lang="en-US" dirty="0"/>
              <a:t> </a:t>
            </a:r>
            <a:r>
              <a:rPr lang="en-US" dirty="0" err="1" smtClean="0"/>
              <a:t>mümkin</a:t>
            </a:r>
            <a:r>
              <a:rPr lang="en-US" dirty="0"/>
              <a:t>;</a:t>
            </a:r>
            <a:endParaRPr lang="en-US" dirty="0" smtClean="0"/>
          </a:p>
          <a:p>
            <a:pPr algn="just">
              <a:buFont typeface="Wingdings" pitchFamily="2" charset="2"/>
              <a:buChar char="v"/>
            </a:pPr>
            <a:r>
              <a:rPr lang="en-US" dirty="0" err="1"/>
              <a:t>Diýmek</a:t>
            </a:r>
            <a:r>
              <a:rPr lang="en-US" dirty="0"/>
              <a:t>,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akyl</a:t>
            </a:r>
            <a:r>
              <a:rPr lang="en-US" dirty="0"/>
              <a:t> </a:t>
            </a:r>
            <a:r>
              <a:rPr lang="en-US" dirty="0" err="1"/>
              <a:t>derejesi</a:t>
            </a:r>
            <a:r>
              <a:rPr lang="en-US" dirty="0"/>
              <a:t> </a:t>
            </a:r>
            <a:r>
              <a:rPr lang="en-US" dirty="0" err="1" smtClean="0"/>
              <a:t>onuň</a:t>
            </a:r>
            <a:r>
              <a:rPr lang="en-US" dirty="0" smtClean="0"/>
              <a:t> </a:t>
            </a:r>
            <a:r>
              <a:rPr lang="en-US" dirty="0" err="1" smtClean="0"/>
              <a:t>bilýän</a:t>
            </a:r>
            <a:r>
              <a:rPr lang="en-US" dirty="0" smtClean="0"/>
              <a:t> </a:t>
            </a:r>
            <a:r>
              <a:rPr lang="en-US" dirty="0" err="1"/>
              <a:t>zatlarynyň</a:t>
            </a:r>
            <a:r>
              <a:rPr lang="en-US" dirty="0"/>
              <a:t> </a:t>
            </a:r>
            <a:r>
              <a:rPr lang="en-US" dirty="0" err="1"/>
              <a:t>köplügine</a:t>
            </a:r>
            <a:r>
              <a:rPr lang="en-US" dirty="0"/>
              <a:t> we </a:t>
            </a:r>
            <a:r>
              <a:rPr lang="en-US" dirty="0" err="1"/>
              <a:t>olaryň</a:t>
            </a:r>
            <a:r>
              <a:rPr lang="en-US" dirty="0"/>
              <a:t> (</a:t>
            </a:r>
            <a:r>
              <a:rPr lang="en-US" dirty="0" err="1"/>
              <a:t>bilimleriň</a:t>
            </a:r>
            <a:r>
              <a:rPr lang="en-US" dirty="0"/>
              <a:t>)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tertipde</a:t>
            </a:r>
            <a:r>
              <a:rPr lang="en-US" dirty="0" smtClean="0"/>
              <a:t> </a:t>
            </a:r>
            <a:r>
              <a:rPr lang="en-US" dirty="0" err="1" smtClean="0"/>
              <a:t>gurnalyşyna</a:t>
            </a:r>
            <a:r>
              <a:rPr lang="en-US" dirty="0" smtClean="0"/>
              <a:t> </a:t>
            </a:r>
            <a:r>
              <a:rPr lang="en-US" dirty="0" err="1"/>
              <a:t>laýyklykda</a:t>
            </a:r>
            <a:r>
              <a:rPr lang="en-US" dirty="0"/>
              <a:t> </a:t>
            </a:r>
            <a:r>
              <a:rPr lang="en-US" dirty="0" err="1"/>
              <a:t>kesgitlenilýär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sz="40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4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en-US" sz="4000" dirty="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US" sz="4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paýhasa</a:t>
            </a:r>
            <a:r>
              <a:rPr lang="en-US" sz="40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40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söýgi</a:t>
            </a:r>
            <a:r>
              <a:rPr lang="en-US" sz="4000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br>
              <a:rPr lang="en-US" sz="40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373216"/>
            <a:ext cx="5472608" cy="148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500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1340768"/>
            <a:ext cx="282392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481328"/>
            <a:ext cx="7128792" cy="4525963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Ylmyň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predmeti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diýlip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esasan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onuň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öwrenýän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meselelerine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düşünilýär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babatynda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aýdylanda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onuň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esasy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öwrenýän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meseleleri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şu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aşakdakylardan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ybaratdyr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just">
              <a:buFont typeface="Wingdings" pitchFamily="2" charset="2"/>
              <a:buChar char="v"/>
            </a:pP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1.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Barlygyň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iň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umumy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meseleleri. 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Bu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ýerde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biz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entek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barlyk</a:t>
            </a:r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diýen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düşünjäniň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manysyny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doly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açmakdan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saklanyp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diňe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onuň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uniwersallaýyn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köptaraply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häsiýetdeligini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belläp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geçmek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bilen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çäklenmek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isleýäris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. Filosofiýanyň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barlyk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hakyndaky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taglymatyna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ontologiýa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diýilýär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Filosofi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ýanyň predmeti 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85899">
            <a:off x="6385680" y="5229474"/>
            <a:ext cx="2857500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9240"/>
            <a:ext cx="3095625" cy="1358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792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54461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b="1" dirty="0"/>
              <a:t>2. </a:t>
            </a:r>
            <a:r>
              <a:rPr lang="en-US" b="1" dirty="0" err="1"/>
              <a:t>Dünýä</a:t>
            </a:r>
            <a:r>
              <a:rPr lang="en-US" b="1" dirty="0"/>
              <a:t> </a:t>
            </a:r>
            <a:r>
              <a:rPr lang="en-US" b="1" dirty="0" err="1"/>
              <a:t>akyl</a:t>
            </a:r>
            <a:r>
              <a:rPr lang="en-US" b="1" dirty="0"/>
              <a:t> </a:t>
            </a:r>
            <a:r>
              <a:rPr lang="en-US" b="1" dirty="0" err="1"/>
              <a:t>ýetirilişiniň</a:t>
            </a:r>
            <a:r>
              <a:rPr lang="en-US" b="1" dirty="0"/>
              <a:t> has </a:t>
            </a:r>
            <a:r>
              <a:rPr lang="en-US" b="1" dirty="0" err="1"/>
              <a:t>umumy</a:t>
            </a:r>
            <a:r>
              <a:rPr lang="en-US" b="1" dirty="0"/>
              <a:t> meseleleri, </a:t>
            </a:r>
            <a:r>
              <a:rPr lang="en-US" dirty="0" err="1"/>
              <a:t>ýagny</a:t>
            </a:r>
            <a:r>
              <a:rPr lang="en-US" dirty="0"/>
              <a:t> </a:t>
            </a:r>
            <a:r>
              <a:rPr lang="en-US" dirty="0" err="1" smtClean="0"/>
              <a:t>dünýä</a:t>
            </a:r>
            <a:r>
              <a:rPr lang="ru-RU" dirty="0" smtClean="0"/>
              <a:t> </a:t>
            </a:r>
            <a:r>
              <a:rPr lang="en-US" dirty="0" err="1" smtClean="0"/>
              <a:t>akyl</a:t>
            </a:r>
            <a:r>
              <a:rPr lang="en-US" dirty="0" smtClean="0"/>
              <a:t> </a:t>
            </a:r>
            <a:r>
              <a:rPr lang="en-US" dirty="0" err="1"/>
              <a:t>ýetirmek</a:t>
            </a:r>
            <a:r>
              <a:rPr lang="en-US" dirty="0"/>
              <a:t> </a:t>
            </a:r>
            <a:r>
              <a:rPr lang="en-US" dirty="0" err="1"/>
              <a:t>mümkinmi</a:t>
            </a:r>
            <a:r>
              <a:rPr lang="en-US" dirty="0"/>
              <a:t>, </a:t>
            </a:r>
            <a:r>
              <a:rPr lang="en-US" dirty="0" err="1"/>
              <a:t>eger­de</a:t>
            </a:r>
            <a:r>
              <a:rPr lang="en-US" dirty="0"/>
              <a:t> </a:t>
            </a:r>
            <a:r>
              <a:rPr lang="en-US" dirty="0" err="1"/>
              <a:t>mümkin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, </a:t>
            </a:r>
            <a:r>
              <a:rPr lang="en-US" dirty="0" err="1"/>
              <a:t>onda</a:t>
            </a:r>
            <a:r>
              <a:rPr lang="en-US" dirty="0"/>
              <a:t>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 smtClean="0"/>
              <a:t>çägi</a:t>
            </a:r>
            <a:r>
              <a:rPr lang="ru-RU" dirty="0" smtClean="0"/>
              <a:t> </a:t>
            </a:r>
            <a:r>
              <a:rPr lang="en-US" dirty="0" smtClean="0"/>
              <a:t>barmy</a:t>
            </a:r>
            <a:r>
              <a:rPr lang="en-US" dirty="0"/>
              <a:t>, </a:t>
            </a:r>
            <a:r>
              <a:rPr lang="en-US" dirty="0" err="1"/>
              <a:t>akyl</a:t>
            </a:r>
            <a:r>
              <a:rPr lang="en-US" dirty="0"/>
              <a:t> </a:t>
            </a:r>
            <a:r>
              <a:rPr lang="en-US" dirty="0" err="1"/>
              <a:t>ýetirmäniň</a:t>
            </a:r>
            <a:r>
              <a:rPr lang="en-US" dirty="0"/>
              <a:t> </a:t>
            </a:r>
            <a:r>
              <a:rPr lang="en-US" dirty="0" err="1"/>
              <a:t>maksady</a:t>
            </a:r>
            <a:r>
              <a:rPr lang="en-US" dirty="0"/>
              <a:t> </a:t>
            </a:r>
            <a:r>
              <a:rPr lang="en-US" dirty="0" err="1"/>
              <a:t>nämeden</a:t>
            </a:r>
            <a:r>
              <a:rPr lang="en-US" dirty="0"/>
              <a:t> </a:t>
            </a:r>
            <a:r>
              <a:rPr lang="en-US" dirty="0" err="1"/>
              <a:t>ybarat</a:t>
            </a:r>
            <a:r>
              <a:rPr lang="en-US" dirty="0"/>
              <a:t> we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 smtClean="0"/>
              <a:t>usullary</a:t>
            </a:r>
            <a:r>
              <a:rPr lang="en-US" dirty="0" smtClean="0"/>
              <a:t>,</a:t>
            </a:r>
            <a:r>
              <a:rPr lang="ru-RU" dirty="0" smtClean="0"/>
              <a:t> </a:t>
            </a:r>
            <a:r>
              <a:rPr lang="en-US" dirty="0" err="1" smtClean="0"/>
              <a:t>hakykat</a:t>
            </a:r>
            <a:r>
              <a:rPr lang="en-US" dirty="0" smtClean="0"/>
              <a:t> </a:t>
            </a:r>
            <a:r>
              <a:rPr lang="en-US" dirty="0" err="1"/>
              <a:t>näme</a:t>
            </a:r>
            <a:r>
              <a:rPr lang="en-US" dirty="0"/>
              <a:t>, </a:t>
            </a:r>
            <a:r>
              <a:rPr lang="en-US" dirty="0" err="1"/>
              <a:t>akyl</a:t>
            </a:r>
            <a:r>
              <a:rPr lang="en-US" dirty="0"/>
              <a:t> </a:t>
            </a:r>
            <a:r>
              <a:rPr lang="en-US" dirty="0" err="1"/>
              <a:t>ýetirmäniň</a:t>
            </a:r>
            <a:r>
              <a:rPr lang="en-US" dirty="0"/>
              <a:t> </a:t>
            </a:r>
            <a:r>
              <a:rPr lang="en-US" dirty="0" err="1"/>
              <a:t>subýekti</a:t>
            </a:r>
            <a:r>
              <a:rPr lang="en-US" dirty="0"/>
              <a:t> we </a:t>
            </a:r>
            <a:r>
              <a:rPr lang="en-US" dirty="0" err="1" smtClean="0"/>
              <a:t>obýekti</a:t>
            </a:r>
            <a:r>
              <a:rPr lang="en-US" dirty="0" smtClean="0"/>
              <a:t> </a:t>
            </a:r>
            <a:r>
              <a:rPr lang="en-US" dirty="0" err="1"/>
              <a:t>ýaly</a:t>
            </a:r>
            <a:r>
              <a:rPr lang="en-US" dirty="0"/>
              <a:t> </a:t>
            </a:r>
            <a:r>
              <a:rPr lang="en-US" dirty="0" err="1" smtClean="0"/>
              <a:t>meseleler</a:t>
            </a:r>
            <a:r>
              <a:rPr lang="tk-TM" dirty="0"/>
              <a:t>;</a:t>
            </a:r>
            <a:endParaRPr lang="ru-RU" dirty="0"/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Filosofiýanyň </a:t>
            </a:r>
            <a:r>
              <a:rPr lang="en-US" dirty="0" err="1"/>
              <a:t>dünýä</a:t>
            </a:r>
            <a:r>
              <a:rPr lang="en-US" dirty="0"/>
              <a:t> </a:t>
            </a:r>
            <a:r>
              <a:rPr lang="en-US" dirty="0" err="1"/>
              <a:t>akyl</a:t>
            </a:r>
            <a:r>
              <a:rPr lang="en-US" dirty="0"/>
              <a:t> </a:t>
            </a:r>
            <a:r>
              <a:rPr lang="en-US" dirty="0" err="1"/>
              <a:t>ýetiriliş</a:t>
            </a:r>
            <a:r>
              <a:rPr lang="en-US" dirty="0"/>
              <a:t> </a:t>
            </a:r>
            <a:r>
              <a:rPr lang="en-US" dirty="0" err="1" smtClean="0"/>
              <a:t>bilen</a:t>
            </a:r>
            <a:r>
              <a:rPr lang="tk-TM" dirty="0" smtClean="0"/>
              <a:t> </a:t>
            </a:r>
            <a:r>
              <a:rPr lang="en-US" dirty="0" err="1" smtClean="0"/>
              <a:t>baglanyşykly</a:t>
            </a:r>
            <a:r>
              <a:rPr lang="en-US" dirty="0" smtClean="0"/>
              <a:t> </a:t>
            </a:r>
            <a:r>
              <a:rPr lang="en-US" dirty="0" err="1" smtClean="0"/>
              <a:t>taglymatyna</a:t>
            </a:r>
            <a:r>
              <a:rPr lang="tk-TM" dirty="0" smtClean="0"/>
              <a:t> </a:t>
            </a:r>
            <a:r>
              <a:rPr lang="en-US" b="1" dirty="0" err="1" smtClean="0"/>
              <a:t>gnoseologiýa</a:t>
            </a:r>
            <a:r>
              <a:rPr lang="en-US" dirty="0" smtClean="0"/>
              <a:t> </a:t>
            </a:r>
            <a:r>
              <a:rPr lang="en-US" dirty="0" err="1" smtClean="0"/>
              <a:t>diýilýär</a:t>
            </a:r>
            <a:r>
              <a:rPr lang="tk-TM" dirty="0" smtClean="0"/>
              <a:t>;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pPr algn="ctr"/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ýanyň predmeti 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653136"/>
            <a:ext cx="4752528" cy="220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457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653136"/>
            <a:ext cx="2483768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6347048" cy="518803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b="1" dirty="0"/>
              <a:t>3. </a:t>
            </a:r>
            <a:r>
              <a:rPr lang="en-US" b="1" dirty="0" err="1"/>
              <a:t>Jemgyýetiň</a:t>
            </a:r>
            <a:r>
              <a:rPr lang="en-US" b="1" dirty="0"/>
              <a:t> </a:t>
            </a:r>
            <a:r>
              <a:rPr lang="en-US" b="1" dirty="0" err="1"/>
              <a:t>hereket</a:t>
            </a:r>
            <a:r>
              <a:rPr lang="en-US" b="1" dirty="0"/>
              <a:t> </a:t>
            </a:r>
            <a:r>
              <a:rPr lang="en-US" b="1" dirty="0" err="1"/>
              <a:t>edişiniň</a:t>
            </a:r>
            <a:r>
              <a:rPr lang="en-US" b="1" dirty="0"/>
              <a:t> we </a:t>
            </a:r>
            <a:r>
              <a:rPr lang="en-US" b="1" dirty="0" err="1"/>
              <a:t>ösüşiniň</a:t>
            </a:r>
            <a:r>
              <a:rPr lang="en-US" b="1" dirty="0"/>
              <a:t> </a:t>
            </a:r>
            <a:r>
              <a:rPr lang="en-US" b="1" dirty="0" err="1"/>
              <a:t>umumy</a:t>
            </a:r>
            <a:r>
              <a:rPr lang="en-US" b="1" dirty="0"/>
              <a:t> </a:t>
            </a:r>
            <a:r>
              <a:rPr lang="en-US" b="1" dirty="0" smtClean="0"/>
              <a:t>meseleleri.</a:t>
            </a:r>
            <a:endParaRPr lang="tk-TM" b="1" dirty="0" smtClean="0"/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Bu </a:t>
            </a:r>
            <a:r>
              <a:rPr lang="en-US" dirty="0" err="1"/>
              <a:t>meseleler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derejede</a:t>
            </a:r>
            <a:r>
              <a:rPr lang="en-US" dirty="0"/>
              <a:t> </a:t>
            </a:r>
            <a:r>
              <a:rPr lang="en-US" dirty="0" err="1"/>
              <a:t>barlyk</a:t>
            </a:r>
            <a:r>
              <a:rPr lang="en-US" dirty="0"/>
              <a:t> </a:t>
            </a:r>
            <a:r>
              <a:rPr lang="en-US" dirty="0" err="1"/>
              <a:t>hakyndaky</a:t>
            </a:r>
            <a:r>
              <a:rPr lang="en-US" dirty="0"/>
              <a:t> </a:t>
            </a:r>
            <a:r>
              <a:rPr lang="en-US" dirty="0" err="1"/>
              <a:t>taglymata</a:t>
            </a:r>
            <a:r>
              <a:rPr lang="en-US" dirty="0"/>
              <a:t> </a:t>
            </a:r>
            <a:r>
              <a:rPr lang="en-US" dirty="0" smtClean="0"/>
              <a:t>hem</a:t>
            </a:r>
            <a:r>
              <a:rPr lang="tk-TM" dirty="0" smtClean="0"/>
              <a:t> </a:t>
            </a:r>
            <a:r>
              <a:rPr lang="en-US" dirty="0" err="1" smtClean="0"/>
              <a:t>girýär</a:t>
            </a:r>
            <a:r>
              <a:rPr lang="en-US" dirty="0"/>
              <a:t>. Emma hut </a:t>
            </a:r>
            <a:r>
              <a:rPr lang="en-US" dirty="0" err="1"/>
              <a:t>jemgyýetiň</a:t>
            </a:r>
            <a:r>
              <a:rPr lang="en-US" dirty="0"/>
              <a:t> </a:t>
            </a:r>
            <a:r>
              <a:rPr lang="en-US" dirty="0" err="1"/>
              <a:t>şahsyýetiň</a:t>
            </a:r>
            <a:r>
              <a:rPr lang="en-US" dirty="0"/>
              <a:t> </a:t>
            </a:r>
            <a:r>
              <a:rPr lang="en-US" dirty="0" err="1"/>
              <a:t>ösüşine</a:t>
            </a:r>
            <a:r>
              <a:rPr lang="en-US" dirty="0"/>
              <a:t> we </a:t>
            </a:r>
            <a:r>
              <a:rPr lang="en-US" dirty="0" err="1"/>
              <a:t>adamlaryň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sypatlarynyň</a:t>
            </a:r>
            <a:r>
              <a:rPr lang="en-US" dirty="0"/>
              <a:t> </a:t>
            </a:r>
            <a:r>
              <a:rPr lang="en-US" dirty="0" err="1"/>
              <a:t>kemala</a:t>
            </a:r>
            <a:r>
              <a:rPr lang="en-US" dirty="0"/>
              <a:t> </a:t>
            </a:r>
            <a:r>
              <a:rPr lang="en-US" dirty="0" err="1"/>
              <a:t>gelmegine</a:t>
            </a:r>
            <a:r>
              <a:rPr lang="en-US" dirty="0"/>
              <a:t> </a:t>
            </a:r>
            <a:r>
              <a:rPr lang="en-US" dirty="0" err="1"/>
              <a:t>täsir</a:t>
            </a:r>
            <a:r>
              <a:rPr lang="en-US" dirty="0"/>
              <a:t> </a:t>
            </a:r>
            <a:r>
              <a:rPr lang="en-US" dirty="0" err="1"/>
              <a:t>edýänligi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 smtClean="0"/>
              <a:t>meselelere</a:t>
            </a:r>
            <a:r>
              <a:rPr lang="tk-TM" dirty="0" smtClean="0"/>
              <a:t> </a:t>
            </a:r>
            <a:r>
              <a:rPr lang="en-US" dirty="0" err="1" smtClean="0"/>
              <a:t>filosofiýada</a:t>
            </a:r>
            <a:r>
              <a:rPr lang="en-US" dirty="0" smtClean="0"/>
              <a:t> </a:t>
            </a:r>
            <a:r>
              <a:rPr lang="en-US" dirty="0" err="1"/>
              <a:t>aýratyn</a:t>
            </a:r>
            <a:r>
              <a:rPr lang="en-US" dirty="0"/>
              <a:t> </a:t>
            </a:r>
            <a:r>
              <a:rPr lang="en-US" dirty="0" err="1"/>
              <a:t>bölüm</a:t>
            </a:r>
            <a:r>
              <a:rPr lang="en-US" dirty="0"/>
              <a:t> </a:t>
            </a:r>
            <a:r>
              <a:rPr lang="en-US" dirty="0" err="1"/>
              <a:t>berilýär</a:t>
            </a:r>
            <a:r>
              <a:rPr lang="en-US" dirty="0" smtClean="0"/>
              <a:t>.</a:t>
            </a:r>
            <a:endParaRPr lang="tk-TM" dirty="0" smtClean="0"/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 </a:t>
            </a:r>
            <a:r>
              <a:rPr lang="en-US" dirty="0"/>
              <a:t>Filosofiýanyň </a:t>
            </a:r>
            <a:r>
              <a:rPr lang="en-US" dirty="0" err="1"/>
              <a:t>jemgyýeti</a:t>
            </a:r>
            <a:r>
              <a:rPr lang="en-US" dirty="0"/>
              <a:t> </a:t>
            </a:r>
            <a:r>
              <a:rPr lang="en-US" dirty="0" err="1" smtClean="0"/>
              <a:t>öwren­ýän</a:t>
            </a:r>
            <a:r>
              <a:rPr lang="en-US" dirty="0" smtClean="0"/>
              <a:t> </a:t>
            </a:r>
            <a:r>
              <a:rPr lang="en-US" dirty="0" err="1"/>
              <a:t>bölümine</a:t>
            </a:r>
            <a:r>
              <a:rPr lang="en-US" dirty="0"/>
              <a:t> </a:t>
            </a:r>
            <a:r>
              <a:rPr lang="en-US" b="1" dirty="0" err="1"/>
              <a:t>sosial</a:t>
            </a:r>
            <a:r>
              <a:rPr lang="en-US" b="1" dirty="0"/>
              <a:t> </a:t>
            </a:r>
            <a:r>
              <a:rPr lang="en-US" b="1" dirty="0" err="1"/>
              <a:t>filosofiýa</a:t>
            </a:r>
            <a:r>
              <a:rPr lang="en-US" dirty="0"/>
              <a:t> </a:t>
            </a:r>
            <a:r>
              <a:rPr lang="en-US" dirty="0" err="1"/>
              <a:t>diýilýär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ýanyň predmeti 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504950"/>
            <a:ext cx="2339752" cy="2572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7297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260040"/>
          </a:xfrm>
        </p:spPr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4.Adam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meselesi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Bu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bölüm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hem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filosofiýada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aýratyn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ähmiýetli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bölümleriň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biridir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Sebäbi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aslynda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filosofiki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pikir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ýöretmäniň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hem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düýp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mazmuny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hakyky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manysynda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alnanda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adamyň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dünýädäki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orny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bilen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baglanyşyklydyr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Filosofiýanyň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adamy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öwrenýän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bölümine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filosofiki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antropologiýa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diýilýär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ýanyň predmeti 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941168"/>
            <a:ext cx="6192687" cy="19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9276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60648"/>
            <a:ext cx="8784976" cy="6297654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v"/>
            </a:pPr>
            <a:endParaRPr lang="en-US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Jemläp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aýtsak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bu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barlygyň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akyl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ýetirmäniň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adamyň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dünýädäki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ornunyň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jemgyýetiň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ösüşiniň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jemgyýet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bilen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şahsyýetiň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arasyndaky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gatnaşygynyň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umumy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meseleleri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hakyndaky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taglymatdyr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Häzirlikçe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esasy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bellemeli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zat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ol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hem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filosofiýanyň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kanunlarynyň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kategoriýalarynyň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ýörelgeleriniň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ählumumy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hä­siýete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eýe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bolup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olaryň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ähli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ylymlar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üçin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binýatlaýynlygydyr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Sebäbi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dünýäniň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barlygyň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tebigatyň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adamyň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akyl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ýetirilişiniň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meselelerini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has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umumy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görnüşde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öwrenýän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ylymdyr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3462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57192"/>
            <a:ext cx="3779912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196752"/>
            <a:ext cx="8964488" cy="5544616"/>
          </a:xfrm>
        </p:spPr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Islendik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özboluşly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dünýägaraýyşdyr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baradaky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onda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adamyň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orny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dogrusyndaky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garaýyşlaryň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köplügidir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Emma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beýle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diýildigi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islendik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dünýägaraýşyň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filosofiýadygyny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aňlatmaýar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Dünýägaraýyş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diýen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düşünje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diýen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düşünjä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görä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has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giňdir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Dünýägaraýşyň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mifologiki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dünýägaraýyş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dini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dünýägaraýyş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çeper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dünýägaraýyş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ýaly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görnüşleri</a:t>
            </a:r>
            <a:r>
              <a:rPr lang="en-US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hem bar.</a:t>
            </a:r>
            <a:endParaRPr lang="ru-RU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dünýägaraýyş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157192"/>
            <a:ext cx="3347864" cy="170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69426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832648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Dünýägaraýyşlaryň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köpdürlüligi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biz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gurşap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alýan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görüp</a:t>
            </a:r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bilýän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duýup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bilýän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syzyp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bilýän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hakykatymyzyň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dürli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hili</a:t>
            </a:r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şöhlelenişi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bilen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baglanyşyklydyr</a:t>
            </a:r>
            <a:r>
              <a:rPr lang="tk-TM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hem</a:t>
            </a:r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dünýägaraýşyň</a:t>
            </a:r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aýratyn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bir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görnüşidir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Ýöne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onda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hakykatyň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şöhlelenilişi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beýleki</a:t>
            </a:r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dünýägaraýyşlardan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tapawutlydyr</a:t>
            </a:r>
            <a:r>
              <a:rPr lang="tk-TM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Şöhlelenmäniň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has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sada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görnüşi</a:t>
            </a:r>
            <a:r>
              <a:rPr lang="tk-TM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duýgularyň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derejesinde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ýüze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çykýar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Şöhlelenmäniň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bu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derejesi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entek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dünýägaraýyş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bolman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diňe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dünýäni</a:t>
            </a:r>
            <a:r>
              <a:rPr lang="en-US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duýuş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ýa­da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</a:t>
            </a:r>
            <a:r>
              <a:rPr lang="en-US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nazar</a:t>
            </a:r>
            <a:r>
              <a:rPr lang="tk-TM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salyş</a:t>
            </a:r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şeklindedir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endParaRPr lang="tk-TM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Şöhlenmäniň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bu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derejesinde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barlygyň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dünýädäki</a:t>
            </a:r>
            <a:r>
              <a:rPr lang="tk-TM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hadysalaryň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düýp</a:t>
            </a:r>
            <a:r>
              <a:rPr lang="en-US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mazmuny</a:t>
            </a:r>
            <a:r>
              <a:rPr lang="en-US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däl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­</a:t>
            </a:r>
            <a:r>
              <a:rPr lang="tk-TM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olaryň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diňe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käbir</a:t>
            </a:r>
            <a:r>
              <a:rPr lang="en-US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daşky</a:t>
            </a:r>
            <a:r>
              <a:rPr lang="en-US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sypatlary</a:t>
            </a:r>
            <a:r>
              <a:rPr lang="tk-TM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göze</a:t>
            </a:r>
            <a:r>
              <a:rPr lang="en-US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ilýär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duýulýar</a:t>
            </a:r>
            <a:r>
              <a:rPr lang="en-US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dünýägaraýyş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256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97666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Şöhlelenmäniň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biraz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çuňrak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derejesi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dünýäni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aňşyrmak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we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dünýäni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göz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öňüne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getirmek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görnüşlerinde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ýüze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çykýär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tk-TM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Bu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derejedäki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şöhlelenmelerde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eýýäm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hadysalaryň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özara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baglanyşygy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olaryň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meňzeş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tapawutly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taraplary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seljerilýär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tk-TM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Emma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şöhlelenmäniň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bu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derejesi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hem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doly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manysyndaky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dünýägaraýyş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däldir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tk-TM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Sebäbi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bularda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hem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şöhlelenme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rasionallaýyn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bilime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ylma</a:t>
            </a:r>
            <a:r>
              <a:rPr lang="tk-TM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esaslanan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häsiýetde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däl­de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esasan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duýgulaýyn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derejede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duýgularyň</a:t>
            </a:r>
            <a:r>
              <a:rPr lang="tk-TM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esasyndaky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tejribä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daýanýan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görnüşde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ýüze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çykýar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dünýägaraýyş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595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544616"/>
          </a:xfrm>
        </p:spPr>
        <p:txBody>
          <a:bodyPr>
            <a:normAutofit lnSpcReduction="10000"/>
          </a:bodyPr>
          <a:lstStyle/>
          <a:p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paýhasa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söýgi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endParaRPr lang="tk-TM" sz="32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Filosofiýanyň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predmeti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endParaRPr lang="tk-TM" sz="32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32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tk-TM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we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dünýägaraýyş</a:t>
            </a:r>
            <a:r>
              <a:rPr lang="en-US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tk-TM" sz="32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Filosofiýanyň meseleleri</a:t>
            </a:r>
            <a:r>
              <a:rPr lang="en-US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tk-TM" sz="32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usulyýet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hökmünde</a:t>
            </a:r>
            <a:r>
              <a:rPr lang="en-US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tk-TM" sz="32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Filosofiýanyň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esasy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funksiýalary</a:t>
            </a:r>
            <a:r>
              <a:rPr lang="en-US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tk-TM" sz="32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“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”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kursunyň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ýokary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okuw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mekdeplerinde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öwrenilmeginiň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ähmiýeti</a:t>
            </a:r>
            <a:r>
              <a:rPr lang="en-US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tk-TM" sz="32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n-US" sz="3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“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”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kursunyň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beýleki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okuw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dersleri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bilen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arabaglanyşygy</a:t>
            </a:r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32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Filosofiýa giriş 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98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052736"/>
            <a:ext cx="8856984" cy="5544616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Dünýägaraýyş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haçan­da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ol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şöhlelenme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hakykatyň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aňda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şöhlelenýän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tarapyna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degişli</a:t>
            </a:r>
            <a:r>
              <a:rPr lang="tk-TM" sz="28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anyk</a:t>
            </a:r>
            <a:r>
              <a:rPr lang="en-US" sz="28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we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takyk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düşünjeleriň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üsti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bolup</a:t>
            </a:r>
            <a:r>
              <a:rPr lang="tk-TM" sz="28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geçen</a:t>
            </a:r>
            <a:r>
              <a:rPr lang="en-US" sz="28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ýagdaýynda</a:t>
            </a:r>
            <a:r>
              <a:rPr lang="tk-TM" sz="28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emele</a:t>
            </a:r>
            <a:r>
              <a:rPr lang="en-US" sz="2800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gelip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başlaýar</a:t>
            </a:r>
            <a:r>
              <a:rPr lang="tk-TM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tk-TM" sz="2800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Düşünjeler</a:t>
            </a:r>
            <a:r>
              <a:rPr lang="en-US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arkaly</a:t>
            </a:r>
            <a:r>
              <a:rPr lang="en-US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emele</a:t>
            </a:r>
            <a:r>
              <a:rPr lang="en-US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gelýän</a:t>
            </a:r>
            <a:r>
              <a:rPr lang="en-US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şöhlelenme</a:t>
            </a:r>
            <a:r>
              <a:rPr lang="en-US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şöhlelenmäniň</a:t>
            </a:r>
            <a:r>
              <a:rPr lang="en-US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iň</a:t>
            </a:r>
            <a:r>
              <a:rPr lang="en-US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çuňla­ýyn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görnüşlidir</a:t>
            </a:r>
            <a:r>
              <a:rPr lang="en-US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Bu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derejedäki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dünýägaraýşa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eýýäm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</a:t>
            </a:r>
            <a:r>
              <a:rPr lang="en-US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düşünmek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diýip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at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bermek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mümkin</a:t>
            </a:r>
            <a:r>
              <a:rPr lang="tk-TM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Bu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derejedäki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dünýägaraýyş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özünde</a:t>
            </a:r>
            <a:r>
              <a:rPr lang="tk-TM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abstraktlaýyn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pikirlenmäni</a:t>
            </a:r>
            <a:r>
              <a:rPr lang="en-US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we </a:t>
            </a: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ylmy</a:t>
            </a:r>
            <a:r>
              <a:rPr lang="en-US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akyl</a:t>
            </a:r>
            <a:r>
              <a:rPr lang="en-US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ýetirmäniň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gazananlaryny</a:t>
            </a:r>
            <a:r>
              <a:rPr lang="tk-TM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jemleýär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endParaRPr lang="ru-RU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dünýägaraýyş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9830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18457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Şol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sebäpli­de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ol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dünýägaraýşyň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ýokary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derejesidir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dünýägaraýşyň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hut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şu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derejesine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laýyk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gelýän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görnüşidir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ýagny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onuň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teoretiki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taýdan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rejelenilen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tk-TM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sistemalaýyn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görnüşidir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tk-TM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tk-TM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Dünýägaraýyşyň düzümi: </a:t>
            </a:r>
          </a:p>
          <a:p>
            <a:pPr algn="just">
              <a:buFont typeface="Wingdings" pitchFamily="2" charset="2"/>
              <a:buChar char="v"/>
            </a:pPr>
            <a:r>
              <a:rPr lang="tk-TM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 bilim, - ynanç, - ideal;  </a:t>
            </a:r>
          </a:p>
          <a:p>
            <a:pPr algn="just">
              <a:buFont typeface="Wingdings" pitchFamily="2" charset="2"/>
              <a:buChar char="v"/>
            </a:pP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Ynançlaryň esasynda ol ýa-da beýleki bir zatlar baradaky ynamlar we durmuşy ýörelgeler döreýär. </a:t>
            </a:r>
          </a:p>
          <a:p>
            <a:pPr algn="just">
              <a:buFont typeface="Wingdings" pitchFamily="2" charset="2"/>
              <a:buChar char="v"/>
            </a:pP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dünýägaraýyş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87013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760640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Dünýägaraýşyň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düzüminde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esasy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orunlaryň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biriniň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ideallara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degişlidigini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hem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agzaman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geçmek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bolmaz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. Ideal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sözi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idea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diýen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gadymy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grek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sözünden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gelip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çykýar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onuň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“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düşünje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”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diýen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manysy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bar. </a:t>
            </a:r>
            <a:endParaRPr lang="tk-TM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Emma ideal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häzirki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döwürde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ýöne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düşünje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manysynda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ulanylmaýar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Onuň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manysy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örän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endParaRPr lang="tk-TM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Ideal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diýlip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haýsydyr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zadyň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diňe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hyýalda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göz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öňüne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getirilip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bolunýan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aňrybaş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kämil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görnüşine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sypatyna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häsiýetine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aýdylýar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ýagny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ideal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aslynda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ýok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emma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ol</a:t>
            </a:r>
            <a:r>
              <a:rPr lang="tk-TM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hakda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arzuw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edilýän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oňa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ýetmeklige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ymtylynylýan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zat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hökmünde</a:t>
            </a:r>
            <a:r>
              <a:rPr lang="tk-TM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hem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düşündirmek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mümkin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dünýägaraýyş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31173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Filosofiýanyň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esasy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meseleleriniň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hatarynda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baş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mesele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hökmünde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esasan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ruh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bilen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materiýanyň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ideallaýyn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zat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di­ňe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göz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öňüne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getirilýän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pikir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ýöredilýän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zat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bilen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materiallaýyn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maddylaýyn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zadyň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duýgy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agzalarymyz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arkaly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görüp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duýup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syzyp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bilýän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zatlarymyz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gatnaşygy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dogrusyndaky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has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takyk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görnüşde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aýdylanda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bolsa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olaryň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haýsysynyň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ilkinjiligi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baradak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y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mesele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kabul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edilipdir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nyň meseleleri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10222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256584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Bu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meseläniň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baş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mesele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hökmünde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kabul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edilmeginiň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esasy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sebäbi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diňe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onuň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çözgüdi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arkaly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barlygyň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nämeligine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düşünip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bolýanlygy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bilen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baglanyşyklydyr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just">
              <a:buFont typeface="Wingdings" pitchFamily="2" charset="2"/>
              <a:buChar char="ü"/>
            </a:pPr>
            <a:r>
              <a:rPr lang="tk-TM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Hakykatdan­da, barlyk diňe mad­dy we ruhy zatlaryň köplügidir ýa­da başgaça aýtsak, dünýäde </a:t>
            </a:r>
            <a:r>
              <a:rPr lang="tk-TM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maddy we </a:t>
            </a:r>
            <a:r>
              <a:rPr lang="tk-TM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ruhy zatlardan başga hiç zat ýokdur. </a:t>
            </a:r>
            <a:endParaRPr lang="tk-TM" b="1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Olaryň 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haýsysynyň 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ilkinjiligi baradaky 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meselede filosoflar iki sany uly topara – </a:t>
            </a:r>
            <a:r>
              <a:rPr lang="tk-TM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materialistlere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we </a:t>
            </a:r>
            <a:r>
              <a:rPr lang="tk-TM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idealistlere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bölünipdirler. Olaryň taglymatlaryna bolsa, 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degişlilikde </a:t>
            </a:r>
            <a:r>
              <a:rPr lang="tk-TM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materializm </a:t>
            </a:r>
            <a:r>
              <a:rPr lang="tk-TM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we idealizm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 diýlip at berlipdir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nyň meseleleri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15185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17232"/>
            <a:ext cx="2895600" cy="1340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525658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Bu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filosofiki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ugurlaryň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içinde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hem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olaryň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dürli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görnüşleri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tapawutlandyrylýar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Mysal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üçin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materializmiň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metafiziki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mehaniki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materializm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dialektiki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materializm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diýlip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atlandyrylýan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görnüşleri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bar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Metafiziki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materializmiň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esasy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ünsi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tebigaty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öwrenmeklige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gönükdirilen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endParaRPr lang="tk-TM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Emma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tebigatyň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ähli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häsiýetli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aýratynlyklary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ondaky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gatnaşyklar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materializmiň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bu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ugrunda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materiýanyň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mehaniki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hereketiniň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üsti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bilen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düşündirilýär</a:t>
            </a:r>
            <a:r>
              <a:rPr lang="en-US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nyň meseleleri</a:t>
            </a:r>
            <a:endParaRPr lang="ru-RU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700" y="5013176"/>
            <a:ext cx="2019300" cy="1816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66559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481328"/>
            <a:ext cx="8712968" cy="497200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Dialektiki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materializmde</a:t>
            </a:r>
            <a:r>
              <a:rPr lang="tk-TM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bolsa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dialektika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materializm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biri­birleri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bilen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aýrylmaz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arabaglanyşyklykda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seredilýär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tk-TM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Materializmiň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yzygiderleýin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materializm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diýilýän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görnüşi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hem bar. Bu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hili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materializmde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materialistik</a:t>
            </a:r>
            <a:r>
              <a:rPr lang="tk-TM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prinsip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jemgyýete­de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tebigata­da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deň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derejede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degişli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hasap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edilýär</a:t>
            </a:r>
            <a:r>
              <a:rPr lang="tk-TM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marksizm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  <a:endParaRPr lang="tk-TM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Yzygiderli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däl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materializmde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bolsa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jemgyýet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taryh</a:t>
            </a:r>
            <a:r>
              <a:rPr lang="tk-TM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bilen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baglanyşyklykda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materialistik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prinsip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ulanylmaýar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L.Feýerbah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endParaRPr lang="ru-RU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nyň meseleleri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29048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481328"/>
            <a:ext cx="8712968" cy="511602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Yzygiderli 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däl materializmiň görnüşleriniň birine deizm 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diýil­ýär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. Bu ugruň wekilleri Hudaýyň barlygyny ykrar edipdirler, 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emma onuň 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roluny welin, örän çäklendiripdirler, ýagny </a:t>
            </a:r>
            <a:r>
              <a:rPr lang="tk-TM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Hudaýa diňe materiýany döreden we oňa başlangyç hereketi beren güýç </a:t>
            </a:r>
            <a:r>
              <a:rPr lang="tk-TM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hökmünde garapdyrlar 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F.Bekon, 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M.Lomonosow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).</a:t>
            </a:r>
          </a:p>
          <a:p>
            <a:pPr algn="just">
              <a:buFont typeface="Wingdings" pitchFamily="2" charset="2"/>
              <a:buChar char="ü"/>
            </a:pP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Agzalanlardan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başga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materializmiň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ylmy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wulgar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materializm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diýlip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atlandyrylýan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ugurlary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hem bar.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nyň meseleleri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72900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dirty="0" err="1"/>
              <a:t>Wulgar</a:t>
            </a:r>
            <a:r>
              <a:rPr lang="en-US" dirty="0"/>
              <a:t> </a:t>
            </a:r>
            <a:r>
              <a:rPr lang="en-US" dirty="0" err="1"/>
              <a:t>materializmde</a:t>
            </a:r>
            <a:r>
              <a:rPr lang="en-US" dirty="0"/>
              <a:t> </a:t>
            </a:r>
            <a:r>
              <a:rPr lang="en-US" dirty="0" err="1"/>
              <a:t>ideallaýyn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materiallaýyn</a:t>
            </a:r>
            <a:r>
              <a:rPr lang="en-US" dirty="0"/>
              <a:t> </a:t>
            </a:r>
            <a:r>
              <a:rPr lang="en-US" dirty="0" err="1" smtClean="0"/>
              <a:t>zada</a:t>
            </a:r>
            <a:r>
              <a:rPr lang="tk-TM" dirty="0" smtClean="0"/>
              <a:t> </a:t>
            </a:r>
            <a:r>
              <a:rPr lang="en-US" dirty="0" err="1" smtClean="0"/>
              <a:t>syrykdyrylýar</a:t>
            </a:r>
            <a:r>
              <a:rPr lang="en-US" dirty="0"/>
              <a:t>, </a:t>
            </a:r>
            <a:r>
              <a:rPr lang="en-US" dirty="0" err="1"/>
              <a:t>aň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materiýa</a:t>
            </a:r>
            <a:r>
              <a:rPr lang="en-US" dirty="0"/>
              <a:t> </a:t>
            </a:r>
            <a:r>
              <a:rPr lang="en-US" dirty="0" err="1"/>
              <a:t>birmeňzeş</a:t>
            </a:r>
            <a:r>
              <a:rPr lang="en-US" dirty="0"/>
              <a:t> </a:t>
            </a:r>
            <a:r>
              <a:rPr lang="en-US" dirty="0" err="1"/>
              <a:t>zatlar</a:t>
            </a:r>
            <a:r>
              <a:rPr lang="en-US" dirty="0"/>
              <a:t> </a:t>
            </a:r>
            <a:r>
              <a:rPr lang="en-US" dirty="0" err="1" smtClean="0"/>
              <a:t>hasaplanylýar</a:t>
            </a:r>
            <a:r>
              <a:rPr lang="tk-TM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Foht</a:t>
            </a:r>
            <a:r>
              <a:rPr lang="en-US" dirty="0"/>
              <a:t>, </a:t>
            </a:r>
            <a:r>
              <a:rPr lang="en-US" dirty="0" err="1"/>
              <a:t>Moleşott</a:t>
            </a:r>
            <a:r>
              <a:rPr lang="en-US" dirty="0"/>
              <a:t>, </a:t>
            </a:r>
            <a:r>
              <a:rPr lang="en-US" dirty="0" err="1"/>
              <a:t>Býuhner</a:t>
            </a:r>
            <a:r>
              <a:rPr lang="en-US" dirty="0" smtClean="0"/>
              <a:t>).</a:t>
            </a:r>
            <a:endParaRPr lang="tk-TM" dirty="0"/>
          </a:p>
          <a:p>
            <a:pPr algn="just">
              <a:buFont typeface="Wingdings" pitchFamily="2" charset="2"/>
              <a:buChar char="ü"/>
            </a:pPr>
            <a:r>
              <a:rPr lang="en-US" dirty="0" err="1" smtClean="0"/>
              <a:t>Wulgar</a:t>
            </a:r>
            <a:r>
              <a:rPr lang="en-US" dirty="0" smtClean="0"/>
              <a:t> </a:t>
            </a:r>
            <a:r>
              <a:rPr lang="en-US" dirty="0" err="1"/>
              <a:t>materializmde</a:t>
            </a:r>
            <a:r>
              <a:rPr lang="en-US" dirty="0"/>
              <a:t> </a:t>
            </a:r>
            <a:r>
              <a:rPr lang="en-US" dirty="0" err="1"/>
              <a:t>aňyň</a:t>
            </a:r>
            <a:r>
              <a:rPr lang="en-US" dirty="0"/>
              <a:t> </a:t>
            </a:r>
            <a:r>
              <a:rPr lang="en-US" dirty="0" err="1" smtClean="0"/>
              <a:t>önümleri</a:t>
            </a:r>
            <a:r>
              <a:rPr lang="tk-TM" dirty="0" smtClean="0"/>
              <a:t> </a:t>
            </a:r>
            <a:r>
              <a:rPr lang="en-US" dirty="0" err="1" smtClean="0"/>
              <a:t>bolan</a:t>
            </a:r>
            <a:r>
              <a:rPr lang="en-US" dirty="0" smtClean="0"/>
              <a:t> </a:t>
            </a:r>
            <a:r>
              <a:rPr lang="en-US" dirty="0" err="1"/>
              <a:t>pikirlerdir</a:t>
            </a:r>
            <a:r>
              <a:rPr lang="en-US" dirty="0"/>
              <a:t> </a:t>
            </a:r>
            <a:r>
              <a:rPr lang="en-US" dirty="0" err="1"/>
              <a:t>garaýyşlara</a:t>
            </a:r>
            <a:r>
              <a:rPr lang="en-US" dirty="0"/>
              <a:t> </a:t>
            </a:r>
            <a:r>
              <a:rPr lang="en-US" dirty="0" err="1"/>
              <a:t>beýniniň</a:t>
            </a:r>
            <a:r>
              <a:rPr lang="en-US" dirty="0"/>
              <a:t> </a:t>
            </a:r>
            <a:r>
              <a:rPr lang="en-US" dirty="0" err="1"/>
              <a:t>sülekeý</a:t>
            </a:r>
            <a:r>
              <a:rPr lang="en-US" dirty="0"/>
              <a:t> </a:t>
            </a:r>
            <a:r>
              <a:rPr lang="en-US" dirty="0" err="1"/>
              <a:t>kimin</a:t>
            </a:r>
            <a:r>
              <a:rPr lang="en-US" dirty="0"/>
              <a:t> </a:t>
            </a:r>
            <a:r>
              <a:rPr lang="en-US" dirty="0" err="1"/>
              <a:t>bölüp</a:t>
            </a:r>
            <a:r>
              <a:rPr lang="en-US" dirty="0"/>
              <a:t> </a:t>
            </a:r>
            <a:r>
              <a:rPr lang="en-US" dirty="0" err="1" smtClean="0"/>
              <a:t>çykarýan</a:t>
            </a:r>
            <a:r>
              <a:rPr lang="tk-TM" dirty="0" smtClean="0"/>
              <a:t> </a:t>
            </a:r>
            <a:r>
              <a:rPr lang="en-US" dirty="0" err="1" smtClean="0"/>
              <a:t>zatlary</a:t>
            </a:r>
            <a:r>
              <a:rPr lang="en-US" dirty="0" smtClean="0"/>
              <a:t> </a:t>
            </a:r>
            <a:r>
              <a:rPr lang="en-US" dirty="0" err="1"/>
              <a:t>hökmünde</a:t>
            </a:r>
            <a:r>
              <a:rPr lang="en-US" dirty="0"/>
              <a:t> </a:t>
            </a:r>
            <a:r>
              <a:rPr lang="en-US" dirty="0" err="1"/>
              <a:t>düşünmeklik</a:t>
            </a:r>
            <a:r>
              <a:rPr lang="en-US" dirty="0"/>
              <a:t> hem </a:t>
            </a:r>
            <a:r>
              <a:rPr lang="en-US" dirty="0" err="1"/>
              <a:t>mahsusdyr</a:t>
            </a:r>
            <a:r>
              <a:rPr lang="en-US" dirty="0" smtClean="0"/>
              <a:t>.</a:t>
            </a:r>
            <a:endParaRPr lang="tk-TM" dirty="0" smtClean="0"/>
          </a:p>
          <a:p>
            <a:pPr algn="just">
              <a:buFont typeface="Wingdings" pitchFamily="2" charset="2"/>
              <a:buChar char="ü"/>
            </a:pPr>
            <a:r>
              <a:rPr lang="tk-TM" dirty="0" err="1" smtClean="0"/>
              <a:t>I</a:t>
            </a:r>
            <a:r>
              <a:rPr lang="en-US" dirty="0" err="1" smtClean="0"/>
              <a:t>dealizm</a:t>
            </a:r>
            <a:r>
              <a:rPr lang="en-US" dirty="0" smtClean="0"/>
              <a:t> </a:t>
            </a:r>
            <a:r>
              <a:rPr lang="en-US" dirty="0"/>
              <a:t>hem </a:t>
            </a:r>
            <a:r>
              <a:rPr lang="en-US" dirty="0" err="1"/>
              <a:t>dürli</a:t>
            </a:r>
            <a:r>
              <a:rPr lang="en-US" dirty="0"/>
              <a:t> </a:t>
            </a:r>
            <a:r>
              <a:rPr lang="en-US" dirty="0" err="1"/>
              <a:t>görnüşlere</a:t>
            </a:r>
            <a:r>
              <a:rPr lang="en-US" dirty="0"/>
              <a:t> </a:t>
            </a:r>
            <a:r>
              <a:rPr lang="en-US" dirty="0" err="1"/>
              <a:t>bölünýär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Filosofiýanyň meseleleri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5080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481328"/>
            <a:ext cx="8712968" cy="4525963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Onuň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çäginde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ilkinji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nobatda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obýektiw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idealizm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subýektiw</a:t>
            </a:r>
            <a:r>
              <a:rPr lang="tk-TM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idealizm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diýilýän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ugurlar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tapawutlandyrylýar</a:t>
            </a:r>
            <a:r>
              <a:rPr lang="tk-TM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tk-TM" sz="2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Obýektiw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idealizmiň</a:t>
            </a:r>
            <a:r>
              <a:rPr lang="tk-TM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wekilleri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ideýanyň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Hudaýyň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ruhuň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umuman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ideallaýyn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başlangyjyň</a:t>
            </a:r>
            <a:r>
              <a:rPr lang="tk-TM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materiýadan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­</a:t>
            </a:r>
            <a:r>
              <a:rPr lang="tk-TM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adamyň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aňyndan</a:t>
            </a:r>
            <a:r>
              <a:rPr lang="tk-TM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­da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daşdalygyny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olara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garaşsyzlygyny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ykrar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edýärler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Platon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F.Akwinskiý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). </a:t>
            </a:r>
            <a:endParaRPr lang="ru-RU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Filosofiýanyň meseleleri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952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256584"/>
          </a:xfrm>
        </p:spPr>
        <p:txBody>
          <a:bodyPr/>
          <a:lstStyle/>
          <a:p>
            <a:pPr algn="just"/>
            <a:r>
              <a:rPr lang="en-US" sz="3200" dirty="0"/>
              <a:t>“</a:t>
            </a:r>
            <a:r>
              <a:rPr lang="en-US" sz="3200" dirty="0" err="1"/>
              <a:t>Filosofiýa</a:t>
            </a:r>
            <a:r>
              <a:rPr lang="en-US" sz="3200" dirty="0"/>
              <a:t>” </a:t>
            </a:r>
            <a:r>
              <a:rPr lang="en-US" sz="3200" dirty="0" err="1"/>
              <a:t>diýen</a:t>
            </a:r>
            <a:r>
              <a:rPr lang="en-US" sz="3200" dirty="0"/>
              <a:t> </a:t>
            </a:r>
            <a:r>
              <a:rPr lang="en-US" sz="3200" dirty="0" err="1"/>
              <a:t>söz</a:t>
            </a:r>
            <a:r>
              <a:rPr lang="en-US" sz="3200" dirty="0"/>
              <a:t> </a:t>
            </a:r>
            <a:r>
              <a:rPr lang="en-US" sz="3200" dirty="0" err="1"/>
              <a:t>iki</a:t>
            </a:r>
            <a:r>
              <a:rPr lang="en-US" sz="3200" dirty="0"/>
              <a:t> </a:t>
            </a:r>
            <a:r>
              <a:rPr lang="en-US" sz="3200" dirty="0" err="1"/>
              <a:t>sany</a:t>
            </a:r>
            <a:r>
              <a:rPr lang="en-US" sz="3200" dirty="0"/>
              <a:t> </a:t>
            </a:r>
            <a:r>
              <a:rPr lang="en-US" sz="3200" dirty="0" err="1"/>
              <a:t>gadymy</a:t>
            </a:r>
            <a:r>
              <a:rPr lang="en-US" sz="3200" dirty="0"/>
              <a:t> </a:t>
            </a:r>
            <a:r>
              <a:rPr lang="en-US" sz="3200" dirty="0" err="1"/>
              <a:t>grek</a:t>
            </a:r>
            <a:r>
              <a:rPr lang="en-US" sz="3200" dirty="0"/>
              <a:t> (</a:t>
            </a:r>
            <a:r>
              <a:rPr lang="en-US" sz="3200" dirty="0" err="1"/>
              <a:t>ýunan</a:t>
            </a:r>
            <a:r>
              <a:rPr lang="en-US" sz="3200" dirty="0"/>
              <a:t>) </a:t>
            </a:r>
            <a:r>
              <a:rPr lang="en-US" sz="3200" dirty="0" err="1" smtClean="0"/>
              <a:t>sözünden</a:t>
            </a:r>
            <a:r>
              <a:rPr lang="en-US" sz="3200" dirty="0" smtClean="0"/>
              <a:t>,</a:t>
            </a:r>
            <a:r>
              <a:rPr lang="tk-TM" sz="3200" dirty="0" smtClean="0"/>
              <a:t> </a:t>
            </a:r>
            <a:r>
              <a:rPr lang="en-US" sz="3200" dirty="0" err="1" smtClean="0"/>
              <a:t>ýagny</a:t>
            </a:r>
            <a:r>
              <a:rPr lang="en-US" sz="3200" dirty="0" smtClean="0"/>
              <a:t> </a:t>
            </a:r>
            <a:r>
              <a:rPr lang="en-US" sz="3200" b="1" dirty="0"/>
              <a:t>“</a:t>
            </a:r>
            <a:r>
              <a:rPr lang="en-US" sz="3200" b="1" dirty="0" err="1"/>
              <a:t>pfileo</a:t>
            </a:r>
            <a:r>
              <a:rPr lang="en-US" sz="3200" b="1" dirty="0"/>
              <a:t>” </a:t>
            </a:r>
            <a:r>
              <a:rPr lang="en-US" sz="3200" dirty="0"/>
              <a:t>(</a:t>
            </a:r>
            <a:r>
              <a:rPr lang="en-US" sz="3200" dirty="0" err="1"/>
              <a:t>sarpa</a:t>
            </a:r>
            <a:r>
              <a:rPr lang="en-US" sz="3200" dirty="0"/>
              <a:t>, </a:t>
            </a:r>
            <a:r>
              <a:rPr lang="en-US" sz="3200" dirty="0" err="1"/>
              <a:t>söýgi</a:t>
            </a:r>
            <a:r>
              <a:rPr lang="en-US" sz="3200" dirty="0"/>
              <a:t>, </a:t>
            </a:r>
            <a:r>
              <a:rPr lang="en-US" sz="3200" dirty="0" err="1"/>
              <a:t>hormat</a:t>
            </a:r>
            <a:r>
              <a:rPr lang="en-US" sz="3200" dirty="0"/>
              <a:t>) we </a:t>
            </a:r>
            <a:r>
              <a:rPr lang="en-US" sz="3200" b="1" dirty="0"/>
              <a:t>“</a:t>
            </a:r>
            <a:r>
              <a:rPr lang="en-US" sz="3200" b="1" dirty="0" err="1"/>
              <a:t>sopfio</a:t>
            </a:r>
            <a:r>
              <a:rPr lang="en-US" sz="3200" b="1" dirty="0"/>
              <a:t>” </a:t>
            </a:r>
            <a:r>
              <a:rPr lang="en-US" sz="3200" dirty="0"/>
              <a:t>(</a:t>
            </a:r>
            <a:r>
              <a:rPr lang="en-US" sz="3200" dirty="0" err="1"/>
              <a:t>paýhas</a:t>
            </a:r>
            <a:r>
              <a:rPr lang="en-US" sz="3200" dirty="0"/>
              <a:t>, </a:t>
            </a:r>
            <a:r>
              <a:rPr lang="en-US" sz="3200" dirty="0" err="1"/>
              <a:t>akyl</a:t>
            </a:r>
            <a:r>
              <a:rPr lang="en-US" sz="3200" dirty="0"/>
              <a:t>, </a:t>
            </a:r>
            <a:r>
              <a:rPr lang="en-US" sz="3200" dirty="0" err="1"/>
              <a:t>bilim</a:t>
            </a:r>
            <a:r>
              <a:rPr lang="en-US" sz="3200" dirty="0"/>
              <a:t>) </a:t>
            </a:r>
            <a:r>
              <a:rPr lang="en-US" sz="3200" dirty="0" err="1"/>
              <a:t>sözlerinden</a:t>
            </a:r>
            <a:r>
              <a:rPr lang="en-US" sz="3200" dirty="0"/>
              <a:t> </a:t>
            </a:r>
            <a:r>
              <a:rPr lang="en-US" sz="3200" dirty="0" err="1"/>
              <a:t>gelip</a:t>
            </a:r>
            <a:r>
              <a:rPr lang="en-US" sz="3200" dirty="0"/>
              <a:t> </a:t>
            </a:r>
            <a:r>
              <a:rPr lang="en-US" sz="3200" dirty="0" err="1" smtClean="0"/>
              <a:t>çykýar</a:t>
            </a:r>
            <a:r>
              <a:rPr lang="tk-TM" sz="3200" dirty="0" smtClean="0"/>
              <a:t>;</a:t>
            </a:r>
          </a:p>
          <a:p>
            <a:pPr algn="just"/>
            <a:r>
              <a:rPr lang="en-US" sz="3200" dirty="0"/>
              <a:t>Bu </a:t>
            </a:r>
            <a:r>
              <a:rPr lang="en-US" sz="3200" dirty="0" err="1"/>
              <a:t>sözi</a:t>
            </a:r>
            <a:r>
              <a:rPr lang="en-US" sz="3200" dirty="0"/>
              <a:t> </a:t>
            </a:r>
            <a:r>
              <a:rPr lang="en-US" sz="3200" dirty="0" err="1"/>
              <a:t>dolanyşyga</a:t>
            </a:r>
            <a:r>
              <a:rPr lang="en-US" sz="3200" dirty="0"/>
              <a:t> </a:t>
            </a:r>
            <a:r>
              <a:rPr lang="en-US" sz="3200" dirty="0" err="1"/>
              <a:t>ilkinji</a:t>
            </a:r>
            <a:r>
              <a:rPr lang="en-US" sz="3200" dirty="0"/>
              <a:t> </a:t>
            </a:r>
            <a:r>
              <a:rPr lang="en-US" sz="3200" dirty="0" err="1"/>
              <a:t>bolup</a:t>
            </a:r>
            <a:r>
              <a:rPr lang="en-US" sz="3200" dirty="0"/>
              <a:t> </a:t>
            </a:r>
            <a:r>
              <a:rPr lang="en-US" sz="3200" dirty="0" err="1" smtClean="0"/>
              <a:t>girizen</a:t>
            </a:r>
            <a:r>
              <a:rPr lang="tk-TM" sz="3200" dirty="0" smtClean="0"/>
              <a:t> </a:t>
            </a:r>
            <a:r>
              <a:rPr lang="en-US" sz="3200" dirty="0" err="1" smtClean="0"/>
              <a:t>Gadymy</a:t>
            </a:r>
            <a:r>
              <a:rPr lang="en-US" sz="3200" dirty="0" smtClean="0"/>
              <a:t> </a:t>
            </a:r>
            <a:r>
              <a:rPr lang="en-US" sz="3200" dirty="0" err="1"/>
              <a:t>Gresiýanyň</a:t>
            </a:r>
            <a:r>
              <a:rPr lang="en-US" sz="3200" dirty="0"/>
              <a:t> </a:t>
            </a:r>
            <a:r>
              <a:rPr lang="en-US" sz="3200" dirty="0" err="1"/>
              <a:t>beýik</a:t>
            </a:r>
            <a:r>
              <a:rPr lang="en-US" sz="3200" dirty="0"/>
              <a:t> </a:t>
            </a:r>
            <a:r>
              <a:rPr lang="en-US" sz="3200" dirty="0" err="1"/>
              <a:t>akyldary</a:t>
            </a:r>
            <a:r>
              <a:rPr lang="en-US" sz="3200" dirty="0"/>
              <a:t> </a:t>
            </a:r>
            <a:r>
              <a:rPr lang="en-US" sz="3200" dirty="0" err="1"/>
              <a:t>Pifagor</a:t>
            </a:r>
            <a:r>
              <a:rPr lang="en-US" sz="3200" dirty="0"/>
              <a:t> </a:t>
            </a:r>
            <a:r>
              <a:rPr lang="en-US" sz="3200" dirty="0" err="1" smtClean="0"/>
              <a:t>hasaplanylýar</a:t>
            </a:r>
            <a:r>
              <a:rPr lang="tk-TM" sz="3200" dirty="0" smtClean="0"/>
              <a:t>;</a:t>
            </a:r>
          </a:p>
          <a:p>
            <a:pPr algn="just"/>
            <a:endParaRPr lang="tk-TM" sz="3200" dirty="0"/>
          </a:p>
          <a:p>
            <a:pPr algn="just"/>
            <a:endParaRPr lang="tk-TM" sz="3200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tk-TM" dirty="0" smtClean="0"/>
              <a:t/>
            </a:r>
            <a:br>
              <a:rPr lang="tk-TM" dirty="0" smtClean="0"/>
            </a:br>
            <a:r>
              <a:rPr lang="en-US" dirty="0" err="1" smtClean="0"/>
              <a:t>Filosofiýa</a:t>
            </a:r>
            <a:r>
              <a:rPr lang="en-US" dirty="0" smtClean="0"/>
              <a:t> </a:t>
            </a:r>
            <a:r>
              <a:rPr lang="en-US" dirty="0"/>
              <a:t>– </a:t>
            </a:r>
            <a:r>
              <a:rPr lang="en-US" dirty="0" err="1"/>
              <a:t>paýhasa</a:t>
            </a:r>
            <a:r>
              <a:rPr lang="en-US" dirty="0"/>
              <a:t> </a:t>
            </a:r>
            <a:r>
              <a:rPr lang="en-US" dirty="0" err="1"/>
              <a:t>söýgi</a:t>
            </a:r>
            <a:r>
              <a:rPr lang="en-US" dirty="0"/>
              <a:t>. </a:t>
            </a:r>
            <a:br>
              <a:rPr lang="en-US" dirty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4653136"/>
            <a:ext cx="2035621" cy="1958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343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Subýektiw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idealizmiň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wekilleri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bolsa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daşky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dünýäniň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adam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aňyna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garaşlydygyny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ykrar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edipdirler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Berkli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). </a:t>
            </a:r>
            <a:endParaRPr lang="tk-TM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Subýekiw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idealizmiň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başga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üýtgeşik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görnüşine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solipsizm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diýlip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at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berilýär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. Bu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filosofiki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garaýşyň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tarapdarlary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her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kimiň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diňe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özüniň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diňe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özüne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degişli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duýgularynyň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hakykatdan­da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barlygy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barada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ynamly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aýtmaga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hukuklydygyny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tekrarlaýarlar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Filosofiýanyň meseleleri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7199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Idealizmiň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agzalyp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geçilen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görnüşleriniň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çäginde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hem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bölünişik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bar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Mysal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üçin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olaryň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rasionalizm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irrasionalizm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ýaly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toparlara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bölünişi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endParaRPr lang="tk-TM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Idealistik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rasionalizm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ähli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barlygyň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oňa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akyl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ýetirmäniň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esasynda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aklyň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paýhasyň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ýatanlygyny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tekrarlaýar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tk-TM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Filosofiýanyň meseleleri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80731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68863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dirty="0" err="1"/>
              <a:t>Görşümiz</a:t>
            </a:r>
            <a:r>
              <a:rPr lang="en-US" dirty="0"/>
              <a:t> </a:t>
            </a:r>
            <a:r>
              <a:rPr lang="en-US" dirty="0" err="1"/>
              <a:t>ýaly</a:t>
            </a:r>
            <a:r>
              <a:rPr lang="en-US" dirty="0"/>
              <a:t>, </a:t>
            </a:r>
            <a:r>
              <a:rPr lang="en-US" dirty="0" err="1"/>
              <a:t>materializm</a:t>
            </a:r>
            <a:r>
              <a:rPr lang="en-US" dirty="0"/>
              <a:t> we </a:t>
            </a:r>
            <a:r>
              <a:rPr lang="en-US" dirty="0" err="1"/>
              <a:t>idealizm</a:t>
            </a:r>
            <a:r>
              <a:rPr lang="en-US" dirty="0"/>
              <a:t> </a:t>
            </a:r>
            <a:r>
              <a:rPr lang="en-US" dirty="0" err="1"/>
              <a:t>filosofiýanyň</a:t>
            </a:r>
            <a:r>
              <a:rPr lang="en-US" dirty="0"/>
              <a:t> </a:t>
            </a:r>
            <a:r>
              <a:rPr lang="en-US" dirty="0" err="1"/>
              <a:t>biri­birine</a:t>
            </a:r>
            <a:r>
              <a:rPr lang="en-US" dirty="0"/>
              <a:t> </a:t>
            </a:r>
            <a:r>
              <a:rPr lang="en-US" dirty="0" err="1" smtClean="0"/>
              <a:t>gapma</a:t>
            </a:r>
            <a:r>
              <a:rPr lang="tk-TM" dirty="0" smtClean="0"/>
              <a:t>-</a:t>
            </a:r>
            <a:r>
              <a:rPr lang="en-US" dirty="0" smtClean="0"/>
              <a:t>­</a:t>
            </a:r>
            <a:r>
              <a:rPr lang="en-US" dirty="0" err="1"/>
              <a:t>garşylykly</a:t>
            </a:r>
            <a:r>
              <a:rPr lang="en-US" dirty="0"/>
              <a:t> </a:t>
            </a:r>
            <a:r>
              <a:rPr lang="en-US" dirty="0" err="1" smtClean="0"/>
              <a:t>taraplarydyr</a:t>
            </a:r>
            <a:r>
              <a:rPr lang="tk-TM" dirty="0" smtClean="0"/>
              <a:t>;</a:t>
            </a:r>
            <a:r>
              <a:rPr lang="en-US" dirty="0" smtClean="0"/>
              <a:t> </a:t>
            </a:r>
            <a:endParaRPr lang="tk-TM" dirty="0" smtClean="0"/>
          </a:p>
          <a:p>
            <a:pPr algn="just">
              <a:buFont typeface="Wingdings" pitchFamily="2" charset="2"/>
              <a:buChar char="ü"/>
            </a:pPr>
            <a:r>
              <a:rPr lang="en-US" dirty="0" err="1" smtClean="0"/>
              <a:t>Olar</a:t>
            </a:r>
            <a:r>
              <a:rPr lang="en-US" dirty="0" smtClean="0"/>
              <a:t> </a:t>
            </a:r>
            <a:r>
              <a:rPr lang="en-US" dirty="0" err="1" smtClean="0"/>
              <a:t>gapma</a:t>
            </a:r>
            <a:r>
              <a:rPr lang="tk-TM" dirty="0" smtClean="0"/>
              <a:t>-</a:t>
            </a:r>
            <a:r>
              <a:rPr lang="en-US" dirty="0" smtClean="0"/>
              <a:t>­</a:t>
            </a:r>
            <a:r>
              <a:rPr lang="en-US" dirty="0" err="1"/>
              <a:t>garşylykly</a:t>
            </a:r>
            <a:r>
              <a:rPr lang="en-US" dirty="0"/>
              <a:t> </a:t>
            </a:r>
            <a:r>
              <a:rPr lang="en-US" dirty="0" err="1" smtClean="0"/>
              <a:t>taraplarda</a:t>
            </a:r>
            <a:r>
              <a:rPr lang="tk-TM" dirty="0" smtClean="0"/>
              <a:t> </a:t>
            </a:r>
            <a:r>
              <a:rPr lang="en-US" dirty="0" err="1" smtClean="0"/>
              <a:t>bolsa</a:t>
            </a:r>
            <a:r>
              <a:rPr lang="en-US" dirty="0"/>
              <a:t>, </a:t>
            </a:r>
            <a:r>
              <a:rPr lang="en-US" dirty="0" err="1"/>
              <a:t>filosofiýanyň</a:t>
            </a:r>
            <a:r>
              <a:rPr lang="en-US" dirty="0"/>
              <a:t> </a:t>
            </a:r>
            <a:r>
              <a:rPr lang="en-US" dirty="0" err="1"/>
              <a:t>taryhyny</a:t>
            </a:r>
            <a:r>
              <a:rPr lang="en-US" dirty="0"/>
              <a:t> </a:t>
            </a:r>
            <a:r>
              <a:rPr lang="en-US" dirty="0" err="1"/>
              <a:t>diňe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tarapyň</a:t>
            </a:r>
            <a:r>
              <a:rPr lang="en-US" dirty="0"/>
              <a:t> </a:t>
            </a:r>
            <a:r>
              <a:rPr lang="en-US" dirty="0" err="1"/>
              <a:t>mydamalyk</a:t>
            </a:r>
            <a:r>
              <a:rPr lang="en-US" dirty="0"/>
              <a:t> </a:t>
            </a:r>
            <a:r>
              <a:rPr lang="en-US" dirty="0" err="1" smtClean="0"/>
              <a:t>gapma</a:t>
            </a:r>
            <a:r>
              <a:rPr lang="tk-TM" dirty="0" smtClean="0"/>
              <a:t>-</a:t>
            </a:r>
            <a:r>
              <a:rPr lang="en-US" dirty="0" err="1" smtClean="0"/>
              <a:t>garşylygy</a:t>
            </a:r>
            <a:r>
              <a:rPr lang="en-US" dirty="0" smtClean="0"/>
              <a:t> </a:t>
            </a:r>
            <a:r>
              <a:rPr lang="en-US" dirty="0" err="1"/>
              <a:t>hökmünde</a:t>
            </a:r>
            <a:r>
              <a:rPr lang="en-US" dirty="0"/>
              <a:t> </a:t>
            </a:r>
            <a:r>
              <a:rPr lang="en-US" dirty="0" err="1"/>
              <a:t>görkezjek</a:t>
            </a:r>
            <a:r>
              <a:rPr lang="en-US" dirty="0"/>
              <a:t> </a:t>
            </a:r>
            <a:r>
              <a:rPr lang="en-US" dirty="0" err="1"/>
              <a:t>bolmak</a:t>
            </a:r>
            <a:r>
              <a:rPr lang="en-US" dirty="0"/>
              <a:t> </a:t>
            </a:r>
            <a:r>
              <a:rPr lang="en-US" dirty="0" err="1" smtClean="0"/>
              <a:t>ýalňyşdyr</a:t>
            </a:r>
            <a:r>
              <a:rPr lang="tk-TM" dirty="0" smtClean="0"/>
              <a:t>;</a:t>
            </a:r>
            <a:endParaRPr lang="tk-TM" dirty="0"/>
          </a:p>
          <a:p>
            <a:pPr algn="just">
              <a:buFont typeface="Wingdings" pitchFamily="2" charset="2"/>
              <a:buChar char="ü"/>
            </a:pPr>
            <a:r>
              <a:rPr lang="tk-TM" dirty="0"/>
              <a:t>Olaryň belli </a:t>
            </a:r>
            <a:r>
              <a:rPr lang="tk-TM" dirty="0" smtClean="0"/>
              <a:t>bir filosofiki </a:t>
            </a:r>
            <a:r>
              <a:rPr lang="tk-TM" dirty="0"/>
              <a:t>meseleler babatynda birleşen, biri­birleriniň üstüni </a:t>
            </a:r>
            <a:r>
              <a:rPr lang="tk-TM" dirty="0" smtClean="0"/>
              <a:t>ýetiren halatlary </a:t>
            </a:r>
            <a:r>
              <a:rPr lang="tk-TM" dirty="0"/>
              <a:t>hem bolupdyr. Mysal üçin, materializmiň we </a:t>
            </a:r>
            <a:r>
              <a:rPr lang="tk-TM" dirty="0" smtClean="0"/>
              <a:t>idealizmiň pozisiýalarynyň </a:t>
            </a:r>
            <a:r>
              <a:rPr lang="tk-TM" dirty="0"/>
              <a:t>biri­birine gabat gelýänligi dünýä akyl ýetirmekligiň mümkinligi baradaky meselede ýüze çykypdyr.</a:t>
            </a:r>
            <a:endParaRPr lang="tk-TM" dirty="0" smtClean="0"/>
          </a:p>
          <a:p>
            <a:pPr algn="just">
              <a:buFont typeface="Wingdings" pitchFamily="2" charset="2"/>
              <a:buChar char="ü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Filosofiýanyň meseleleri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44232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Munuň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aýdyň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mysaly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hökmünde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idealizmiň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görnükli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wekilleriniň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biri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Gegeliň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edil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materialistler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ýaly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akyl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ýetirmekligiň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mümkinligini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ykrar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edenligini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görkezmek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mümkin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</a:p>
          <a:p>
            <a:pPr algn="just">
              <a:buFont typeface="Wingdings" pitchFamily="2" charset="2"/>
              <a:buChar char="ü"/>
            </a:pP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Dünýäniň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barlygynyň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ilkinji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başlangyjy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şeýle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başlangyç­laryň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sany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hakyndaky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mesele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dogrusynda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filosoflar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filosofiýanyň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monizm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dualizm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plýuralizm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ýaly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ugurlaryna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degişli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edilýär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Filosofiýanyň meseleleri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5096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Şeýle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başlangyç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hökmünde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filosoflaryň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topary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ýeke­täk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materialla­ýyn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zady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ýagny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maddy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substansiýany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kabul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etseler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beýleki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bir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topary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ýeke­täk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ideallaýyn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zady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ýagny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ruhy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substansiýany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kabul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edýärler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; 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Degişlilikde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olar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monizmiň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materialistik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monizm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we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idealistik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monizm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görnüşlerine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bölünýär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just">
              <a:buFont typeface="Wingdings" pitchFamily="2" charset="2"/>
              <a:buChar char="v"/>
            </a:pP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Filosofiýanyň meseleleri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80650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Dualizm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iki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başlangyjyň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hem (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materiýanyň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we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aňyň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deňhukuklydygyny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ykrar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edýär</a:t>
            </a:r>
            <a:r>
              <a:rPr lang="tk-TM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tk-TM" sz="2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Mysal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üçin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R.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Dekart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barlygyň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esasynda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iki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sany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deňhukukly</a:t>
            </a:r>
            <a:r>
              <a:rPr lang="tk-TM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substansiýalaryň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ýagny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pikirlenip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bilýän</a:t>
            </a:r>
            <a:r>
              <a:rPr lang="tk-TM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ruhuň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) we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dowamly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hereketdäk</a:t>
            </a:r>
            <a:r>
              <a:rPr lang="tk-TM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i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materiýanyň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ýatanlygyny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ykrar</a:t>
            </a:r>
            <a:r>
              <a:rPr lang="tk-TM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etmäge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çalşypdyr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Filosofiýanyň meseleleri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30944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Plýuralizm</a:t>
            </a:r>
            <a:r>
              <a:rPr lang="en-US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barlygyň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esasynda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birnäçe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başlangyjyň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ýatanlygyny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ykrar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edýär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endParaRPr lang="tk-TM" sz="2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Munuň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mysaly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hökmünde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gadymy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grek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filosofy</a:t>
            </a:r>
            <a:r>
              <a:rPr lang="tk-TM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Empedoklyň</a:t>
            </a:r>
            <a:r>
              <a:rPr lang="en-US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ähli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zadyň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esasynda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toprak</a:t>
            </a:r>
            <a:r>
              <a:rPr lang="en-US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suw</a:t>
            </a:r>
            <a:r>
              <a:rPr lang="en-US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howa</a:t>
            </a:r>
            <a:r>
              <a:rPr lang="en-US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we </a:t>
            </a: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ot</a:t>
            </a:r>
            <a:r>
              <a:rPr lang="en-US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ýalyn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)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ýaly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dürli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başlangyçlaryň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ýatanlygy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baradaky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garaýşyny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getirmek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mümkin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tk-TM" sz="28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ü"/>
            </a:pPr>
            <a:endParaRPr lang="ru-RU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Filosofiýanyň meseleleri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91619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3200" dirty="0" err="1"/>
              <a:t>Filosoflar</a:t>
            </a:r>
            <a:r>
              <a:rPr lang="en-US" sz="3200" dirty="0"/>
              <a:t> we </a:t>
            </a:r>
            <a:r>
              <a:rPr lang="en-US" sz="3200" dirty="0" err="1"/>
              <a:t>filosofiki</a:t>
            </a:r>
            <a:r>
              <a:rPr lang="en-US" sz="3200" dirty="0"/>
              <a:t> </a:t>
            </a:r>
            <a:r>
              <a:rPr lang="en-US" sz="3200" dirty="0" err="1"/>
              <a:t>taglymatlar</a:t>
            </a:r>
            <a:r>
              <a:rPr lang="en-US" sz="3200" dirty="0"/>
              <a:t> </a:t>
            </a:r>
            <a:r>
              <a:rPr lang="en-US" sz="3200" dirty="0" err="1"/>
              <a:t>olaryň</a:t>
            </a:r>
            <a:r>
              <a:rPr lang="en-US" sz="3200" dirty="0"/>
              <a:t> </a:t>
            </a:r>
            <a:r>
              <a:rPr lang="en-US" sz="3200" dirty="0" err="1"/>
              <a:t>diňe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esasy</a:t>
            </a:r>
            <a:r>
              <a:rPr lang="en-US" sz="3200" dirty="0"/>
              <a:t> </a:t>
            </a:r>
            <a:r>
              <a:rPr lang="en-US" sz="3200" dirty="0" err="1" smtClean="0"/>
              <a:t>mesele</a:t>
            </a:r>
            <a:r>
              <a:rPr lang="tk-TM" sz="3200" dirty="0" smtClean="0"/>
              <a:t> </a:t>
            </a:r>
            <a:r>
              <a:rPr lang="en-US" sz="3200" dirty="0" err="1" smtClean="0"/>
              <a:t>dogrusynda</a:t>
            </a:r>
            <a:r>
              <a:rPr lang="en-US" sz="3200" dirty="0" smtClean="0"/>
              <a:t> </a:t>
            </a:r>
            <a:r>
              <a:rPr lang="en-US" sz="3200" dirty="0" err="1"/>
              <a:t>dürli</a:t>
            </a:r>
            <a:r>
              <a:rPr lang="en-US" sz="3200" dirty="0"/>
              <a:t> </a:t>
            </a:r>
            <a:r>
              <a:rPr lang="en-US" sz="3200" dirty="0" err="1"/>
              <a:t>garaýyşlarynyň</a:t>
            </a:r>
            <a:r>
              <a:rPr lang="en-US" sz="3200" dirty="0"/>
              <a:t> </a:t>
            </a:r>
            <a:r>
              <a:rPr lang="en-US" sz="3200" dirty="0" err="1"/>
              <a:t>barlygy</a:t>
            </a:r>
            <a:r>
              <a:rPr lang="en-US" sz="3200" dirty="0"/>
              <a:t> </a:t>
            </a:r>
            <a:r>
              <a:rPr lang="en-US" sz="3200" dirty="0" err="1"/>
              <a:t>bilen</a:t>
            </a:r>
            <a:r>
              <a:rPr lang="en-US" sz="3200" dirty="0"/>
              <a:t> </a:t>
            </a:r>
            <a:r>
              <a:rPr lang="en-US" sz="3200" dirty="0" err="1"/>
              <a:t>tapawutlanman</a:t>
            </a:r>
            <a:r>
              <a:rPr lang="en-US" sz="3200" dirty="0"/>
              <a:t>, </a:t>
            </a:r>
            <a:r>
              <a:rPr lang="en-US" sz="3200" dirty="0" err="1" smtClean="0"/>
              <a:t>eý­sem</a:t>
            </a:r>
            <a:r>
              <a:rPr lang="en-US" sz="3200" dirty="0" smtClean="0"/>
              <a:t> </a:t>
            </a:r>
            <a:r>
              <a:rPr lang="en-US" sz="3200" dirty="0" err="1"/>
              <a:t>bu</a:t>
            </a:r>
            <a:r>
              <a:rPr lang="en-US" sz="3200" dirty="0"/>
              <a:t> </a:t>
            </a:r>
            <a:r>
              <a:rPr lang="en-US" sz="3200" dirty="0" err="1"/>
              <a:t>meseläniň</a:t>
            </a:r>
            <a:r>
              <a:rPr lang="en-US" sz="3200" dirty="0"/>
              <a:t> </a:t>
            </a:r>
            <a:r>
              <a:rPr lang="en-US" sz="3200" dirty="0" err="1"/>
              <a:t>ikinji</a:t>
            </a:r>
            <a:r>
              <a:rPr lang="en-US" sz="3200" dirty="0"/>
              <a:t> </a:t>
            </a:r>
            <a:r>
              <a:rPr lang="en-US" sz="3200" dirty="0" err="1"/>
              <a:t>tarapy</a:t>
            </a:r>
            <a:r>
              <a:rPr lang="en-US" sz="3200" dirty="0"/>
              <a:t>, has </a:t>
            </a:r>
            <a:r>
              <a:rPr lang="en-US" sz="3200" dirty="0" err="1"/>
              <a:t>dogrusy</a:t>
            </a:r>
            <a:r>
              <a:rPr lang="en-US" sz="3200" dirty="0"/>
              <a:t> </a:t>
            </a:r>
            <a:r>
              <a:rPr lang="en-US" sz="3200" dirty="0" err="1"/>
              <a:t>bolsa</a:t>
            </a:r>
            <a:r>
              <a:rPr lang="en-US" sz="3200" dirty="0"/>
              <a:t>, </a:t>
            </a:r>
            <a:r>
              <a:rPr lang="en-US" sz="3200" dirty="0" err="1"/>
              <a:t>dünýä</a:t>
            </a:r>
            <a:r>
              <a:rPr lang="en-US" sz="3200" dirty="0"/>
              <a:t> </a:t>
            </a:r>
            <a:r>
              <a:rPr lang="en-US" sz="3200" dirty="0" err="1" smtClean="0"/>
              <a:t>akyl</a:t>
            </a:r>
            <a:r>
              <a:rPr lang="tk-TM" sz="3200" dirty="0" smtClean="0"/>
              <a:t> </a:t>
            </a:r>
            <a:r>
              <a:rPr lang="en-US" sz="3200" dirty="0" err="1" smtClean="0"/>
              <a:t>ýetirmekligiň</a:t>
            </a:r>
            <a:r>
              <a:rPr lang="en-US" sz="3200" dirty="0" smtClean="0"/>
              <a:t> </a:t>
            </a:r>
            <a:r>
              <a:rPr lang="en-US" sz="3200" b="1" dirty="0" err="1"/>
              <a:t>mümkinligi</a:t>
            </a:r>
            <a:r>
              <a:rPr lang="en-US" sz="3200" b="1" dirty="0"/>
              <a:t> </a:t>
            </a:r>
            <a:r>
              <a:rPr lang="en-US" sz="3200" b="1" dirty="0" err="1"/>
              <a:t>ýa­da</a:t>
            </a:r>
            <a:r>
              <a:rPr lang="en-US" sz="3200" b="1" dirty="0"/>
              <a:t> </a:t>
            </a:r>
            <a:r>
              <a:rPr lang="en-US" sz="3200" b="1" dirty="0" err="1"/>
              <a:t>mümkin</a:t>
            </a:r>
            <a:r>
              <a:rPr lang="en-US" sz="3200" b="1" dirty="0"/>
              <a:t> </a:t>
            </a:r>
            <a:r>
              <a:rPr lang="en-US" sz="3200" b="1" dirty="0" err="1"/>
              <a:t>däldigi</a:t>
            </a:r>
            <a:r>
              <a:rPr lang="en-US" sz="3200" b="1" dirty="0"/>
              <a:t> </a:t>
            </a:r>
            <a:r>
              <a:rPr lang="en-US" sz="3200" dirty="0" err="1"/>
              <a:t>babatynda</a:t>
            </a:r>
            <a:r>
              <a:rPr lang="en-US" sz="3200" dirty="0"/>
              <a:t> </a:t>
            </a:r>
            <a:r>
              <a:rPr lang="en-US" sz="3200" dirty="0" smtClean="0"/>
              <a:t>hem</a:t>
            </a:r>
            <a:r>
              <a:rPr lang="tk-TM" sz="3200" dirty="0" smtClean="0"/>
              <a:t> </a:t>
            </a:r>
            <a:r>
              <a:rPr lang="en-US" sz="3200" dirty="0" err="1" smtClean="0"/>
              <a:t>tapawutlanýarlar</a:t>
            </a:r>
            <a:r>
              <a:rPr lang="en-US" sz="3200" dirty="0"/>
              <a:t>. 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Filosofiýanyň meseleleri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24714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Dünýä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akyl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ýetirmekligiň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mümkinligini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doly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inkär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edýän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filosoflara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agnostikler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akyl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ýetirmekligiň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mümkinligini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emma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onuň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belli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bir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çäkden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aňry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geçip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bilmejekligini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ykrar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edýän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filosoflara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skeptikler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akyl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ýetirmekligiň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doly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derejede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mümkinligini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ykrar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edýänlere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bolsa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optimistler</a:t>
            </a:r>
            <a:r>
              <a:rPr lang="en-US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diýilýär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Filosofiýanyň meseleleri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01265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481328"/>
            <a:ext cx="8784976" cy="5044016"/>
          </a:xfrm>
        </p:spPr>
        <p:txBody>
          <a:bodyPr>
            <a:noAutofit/>
          </a:bodyPr>
          <a:lstStyle/>
          <a:p>
            <a:pPr algn="just"/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Filosofiýanyň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esasy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meselesi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dogrusynda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soňky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döwürde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başga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hili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garaýyşlar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hem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öňe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sürülýär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Filosoflaryň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käbiri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esasy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mesele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hökmünde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8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en-US" sz="28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men </a:t>
            </a:r>
            <a:r>
              <a:rPr lang="en-US" sz="28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we men </a:t>
            </a:r>
            <a:r>
              <a:rPr lang="en-US" sz="28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däl</a:t>
            </a:r>
            <a:r>
              <a:rPr lang="ru-RU" sz="28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r>
              <a:rPr lang="en-US" sz="28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ýa­da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has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giňräk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alnanda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adam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we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dünýä</a:t>
            </a:r>
            <a:r>
              <a:rPr lang="ru-RU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diýen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meseläniň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kabul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edilmelidigini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ündeseler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olaryň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başga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bir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topary</a:t>
            </a:r>
            <a:r>
              <a:rPr lang="ru-RU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«</a:t>
            </a:r>
            <a:r>
              <a:rPr lang="en-US" sz="28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esasy</a:t>
            </a:r>
            <a:r>
              <a:rPr lang="en-US" sz="28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mesele</a:t>
            </a:r>
            <a:r>
              <a:rPr lang="ru-RU" sz="28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r>
              <a:rPr lang="en-US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8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en-US" sz="28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materiýa</a:t>
            </a:r>
            <a:r>
              <a:rPr lang="en-US" sz="28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bilen</a:t>
            </a:r>
            <a:r>
              <a:rPr lang="en-US" sz="28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i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aňyň</a:t>
            </a:r>
            <a:r>
              <a:rPr lang="en-US" sz="2800" i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i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mynasybeti</a:t>
            </a:r>
            <a:r>
              <a:rPr lang="ru-RU" sz="2800" i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r>
              <a:rPr lang="en-US" sz="2800" i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baradaky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gürrüňleri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filosofiýadan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düýbünden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aýyrmaklygy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hem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teklip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edýärler</a:t>
            </a:r>
            <a: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br>
              <a:rPr lang="en-US" sz="28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Filosofiýanyň meseleleri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1201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481328"/>
            <a:ext cx="8928992" cy="452596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baglanyşykly</a:t>
            </a:r>
            <a:r>
              <a:rPr lang="en-US" dirty="0"/>
              <a:t> </a:t>
            </a:r>
            <a:r>
              <a:rPr lang="en-US" dirty="0" err="1"/>
              <a:t>hekaýatlaryň</a:t>
            </a:r>
            <a:r>
              <a:rPr lang="en-US" dirty="0"/>
              <a:t> </a:t>
            </a:r>
            <a:r>
              <a:rPr lang="en-US" dirty="0" err="1"/>
              <a:t>birinde</a:t>
            </a:r>
            <a:r>
              <a:rPr lang="en-US" dirty="0"/>
              <a:t> </a:t>
            </a:r>
            <a:r>
              <a:rPr lang="en-US" dirty="0" err="1" smtClean="0"/>
              <a:t>şeýle</a:t>
            </a:r>
            <a:r>
              <a:rPr lang="tk-TM" dirty="0" smtClean="0"/>
              <a:t> </a:t>
            </a:r>
            <a:r>
              <a:rPr lang="en-US" dirty="0" err="1" smtClean="0"/>
              <a:t>gürrüň</a:t>
            </a:r>
            <a:r>
              <a:rPr lang="en-US" dirty="0" smtClean="0"/>
              <a:t> </a:t>
            </a:r>
            <a:r>
              <a:rPr lang="en-US" dirty="0" err="1"/>
              <a:t>berilýär</a:t>
            </a:r>
            <a:r>
              <a:rPr lang="en-US" dirty="0"/>
              <a:t>: </a:t>
            </a:r>
            <a:r>
              <a:rPr lang="en-US" dirty="0" err="1"/>
              <a:t>Pifagora</a:t>
            </a:r>
            <a:r>
              <a:rPr lang="en-US" dirty="0"/>
              <a:t> </a:t>
            </a:r>
            <a:r>
              <a:rPr lang="en-US" dirty="0" err="1" smtClean="0"/>
              <a:t>okuwçylarynyň</a:t>
            </a:r>
            <a:r>
              <a:rPr lang="tk-TM" dirty="0" smtClean="0"/>
              <a:t> </a:t>
            </a:r>
            <a:r>
              <a:rPr lang="en-US" dirty="0" err="1" smtClean="0"/>
              <a:t>biri</a:t>
            </a:r>
            <a:r>
              <a:rPr lang="en-US" dirty="0" smtClean="0"/>
              <a:t> </a:t>
            </a:r>
            <a:r>
              <a:rPr lang="en-US" b="1" dirty="0"/>
              <a:t>“</a:t>
            </a:r>
            <a:r>
              <a:rPr lang="en-US" b="1" dirty="0" err="1"/>
              <a:t>Eý</a:t>
            </a:r>
            <a:r>
              <a:rPr lang="en-US" b="1" dirty="0"/>
              <a:t>, </a:t>
            </a:r>
            <a:r>
              <a:rPr lang="en-US" b="1" dirty="0" err="1"/>
              <a:t>akyldar</a:t>
            </a:r>
            <a:r>
              <a:rPr lang="en-US" b="1" dirty="0"/>
              <a:t>!” (“</a:t>
            </a:r>
            <a:r>
              <a:rPr lang="ru-RU" b="1" dirty="0"/>
              <a:t>О, </a:t>
            </a:r>
            <a:r>
              <a:rPr lang="en-US" b="1" dirty="0" err="1"/>
              <a:t>sophicos</a:t>
            </a:r>
            <a:r>
              <a:rPr lang="en-US" b="1" dirty="0"/>
              <a:t>!”) </a:t>
            </a:r>
            <a:r>
              <a:rPr lang="en-US" dirty="0" err="1" smtClean="0"/>
              <a:t>diýip</a:t>
            </a:r>
            <a:r>
              <a:rPr lang="tk-TM" dirty="0" smtClean="0"/>
              <a:t> </a:t>
            </a:r>
            <a:r>
              <a:rPr lang="en-US" dirty="0" err="1" smtClean="0"/>
              <a:t>ýüzlenipdir</a:t>
            </a:r>
            <a:r>
              <a:rPr lang="en-US" dirty="0"/>
              <a:t>.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şonda</a:t>
            </a:r>
            <a:r>
              <a:rPr lang="en-US" dirty="0"/>
              <a:t> </a:t>
            </a:r>
            <a:r>
              <a:rPr lang="en-US" dirty="0" err="1"/>
              <a:t>okuwçysyna</a:t>
            </a:r>
            <a:r>
              <a:rPr lang="en-US" dirty="0"/>
              <a:t>: </a:t>
            </a:r>
            <a:r>
              <a:rPr lang="en-US" b="1" dirty="0"/>
              <a:t>“</a:t>
            </a:r>
            <a:r>
              <a:rPr lang="en-US" b="1" dirty="0" err="1" smtClean="0"/>
              <a:t>Ýok</a:t>
            </a:r>
            <a:r>
              <a:rPr lang="en-US" b="1" dirty="0" smtClean="0"/>
              <a:t>,</a:t>
            </a:r>
            <a:r>
              <a:rPr lang="tk-TM" b="1" dirty="0" smtClean="0"/>
              <a:t> </a:t>
            </a:r>
            <a:r>
              <a:rPr lang="en-US" b="1" dirty="0" smtClean="0"/>
              <a:t>men </a:t>
            </a:r>
            <a:r>
              <a:rPr lang="en-US" b="1" dirty="0" err="1"/>
              <a:t>akyldar</a:t>
            </a:r>
            <a:r>
              <a:rPr lang="en-US" b="1" dirty="0"/>
              <a:t> </a:t>
            </a:r>
            <a:r>
              <a:rPr lang="en-US" b="1" dirty="0" err="1"/>
              <a:t>däl</a:t>
            </a:r>
            <a:r>
              <a:rPr lang="en-US" b="1" dirty="0"/>
              <a:t>, men </a:t>
            </a:r>
            <a:r>
              <a:rPr lang="en-US" b="1" dirty="0" err="1"/>
              <a:t>diňe</a:t>
            </a:r>
            <a:r>
              <a:rPr lang="en-US" b="1" dirty="0"/>
              <a:t> </a:t>
            </a:r>
            <a:r>
              <a:rPr lang="en-US" b="1" dirty="0" err="1"/>
              <a:t>akyla</a:t>
            </a:r>
            <a:r>
              <a:rPr lang="en-US" b="1" dirty="0"/>
              <a:t>, </a:t>
            </a:r>
            <a:r>
              <a:rPr lang="en-US" b="1" dirty="0" err="1" smtClean="0"/>
              <a:t>paýhasa</a:t>
            </a:r>
            <a:r>
              <a:rPr lang="tk-TM" b="1" dirty="0" smtClean="0"/>
              <a:t> </a:t>
            </a:r>
            <a:r>
              <a:rPr lang="en-US" b="1" dirty="0" err="1" smtClean="0"/>
              <a:t>sarpa</a:t>
            </a:r>
            <a:r>
              <a:rPr lang="en-US" b="1" dirty="0" smtClean="0"/>
              <a:t> </a:t>
            </a:r>
            <a:r>
              <a:rPr lang="en-US" b="1" dirty="0" err="1"/>
              <a:t>goýýan</a:t>
            </a:r>
            <a:r>
              <a:rPr lang="en-US" b="1" dirty="0"/>
              <a:t> </a:t>
            </a:r>
            <a:r>
              <a:rPr lang="en-US" b="1" dirty="0" err="1"/>
              <a:t>adam</a:t>
            </a:r>
            <a:r>
              <a:rPr lang="en-US" b="1" dirty="0"/>
              <a:t>. </a:t>
            </a:r>
            <a:r>
              <a:rPr lang="en-US" b="1" dirty="0" err="1"/>
              <a:t>Ähli</a:t>
            </a:r>
            <a:r>
              <a:rPr lang="en-US" b="1" dirty="0"/>
              <a:t> </a:t>
            </a:r>
            <a:r>
              <a:rPr lang="en-US" b="1" dirty="0" err="1"/>
              <a:t>zada</a:t>
            </a:r>
            <a:r>
              <a:rPr lang="en-US" b="1" dirty="0"/>
              <a:t> </a:t>
            </a:r>
            <a:r>
              <a:rPr lang="en-US" b="1" dirty="0" err="1"/>
              <a:t>diňe</a:t>
            </a:r>
            <a:r>
              <a:rPr lang="en-US" b="1" dirty="0"/>
              <a:t> </a:t>
            </a:r>
            <a:r>
              <a:rPr lang="en-US" b="1" dirty="0" err="1" smtClean="0"/>
              <a:t>hudaý­lar</a:t>
            </a:r>
            <a:r>
              <a:rPr lang="en-US" b="1" dirty="0" smtClean="0"/>
              <a:t> </a:t>
            </a:r>
            <a:r>
              <a:rPr lang="en-US" b="1" dirty="0" err="1"/>
              <a:t>akyl</a:t>
            </a:r>
            <a:r>
              <a:rPr lang="en-US" b="1" dirty="0"/>
              <a:t> </a:t>
            </a:r>
            <a:r>
              <a:rPr lang="en-US" b="1" dirty="0" err="1"/>
              <a:t>ýetirip</a:t>
            </a:r>
            <a:r>
              <a:rPr lang="en-US" b="1" dirty="0"/>
              <a:t> </a:t>
            </a:r>
            <a:r>
              <a:rPr lang="en-US" b="1" dirty="0" err="1"/>
              <a:t>bilýär</a:t>
            </a:r>
            <a:r>
              <a:rPr lang="en-US" b="1" dirty="0"/>
              <a:t>. Men </a:t>
            </a:r>
            <a:r>
              <a:rPr lang="en-US" b="1" dirty="0" err="1"/>
              <a:t>bolsa</a:t>
            </a:r>
            <a:r>
              <a:rPr lang="en-US" b="1" dirty="0"/>
              <a:t> </a:t>
            </a:r>
            <a:r>
              <a:rPr lang="en-US" b="1" dirty="0" err="1"/>
              <a:t>diňe</a:t>
            </a:r>
            <a:r>
              <a:rPr lang="en-US" b="1" dirty="0"/>
              <a:t> </a:t>
            </a:r>
            <a:r>
              <a:rPr lang="en-US" b="1" dirty="0" err="1" smtClean="0"/>
              <a:t>akyl</a:t>
            </a:r>
            <a:r>
              <a:rPr lang="tk-TM" b="1" dirty="0" smtClean="0"/>
              <a:t> </a:t>
            </a:r>
            <a:r>
              <a:rPr lang="en-US" b="1" dirty="0" err="1" smtClean="0"/>
              <a:t>ýetirmäge</a:t>
            </a:r>
            <a:r>
              <a:rPr lang="en-US" b="1" dirty="0" smtClean="0"/>
              <a:t> </a:t>
            </a:r>
            <a:r>
              <a:rPr lang="en-US" b="1" dirty="0" err="1"/>
              <a:t>çalyşýanlaryň</a:t>
            </a:r>
            <a:r>
              <a:rPr lang="en-US" b="1" dirty="0"/>
              <a:t> </a:t>
            </a:r>
            <a:r>
              <a:rPr lang="en-US" b="1" dirty="0" err="1"/>
              <a:t>biri</a:t>
            </a:r>
            <a:r>
              <a:rPr lang="en-US" b="1" dirty="0"/>
              <a:t> – </a:t>
            </a:r>
            <a:r>
              <a:rPr lang="en-US" b="1" dirty="0" err="1"/>
              <a:t>ýönekeý</a:t>
            </a:r>
            <a:r>
              <a:rPr lang="en-US" b="1" dirty="0"/>
              <a:t> </a:t>
            </a:r>
            <a:r>
              <a:rPr lang="en-US" b="1" dirty="0" err="1"/>
              <a:t>filosof</a:t>
            </a:r>
            <a:r>
              <a:rPr lang="en-US" b="1" dirty="0"/>
              <a:t>”</a:t>
            </a:r>
            <a:r>
              <a:rPr lang="en-US" dirty="0"/>
              <a:t> </a:t>
            </a:r>
            <a:r>
              <a:rPr lang="en-US" dirty="0" err="1"/>
              <a:t>diýip</a:t>
            </a:r>
            <a:r>
              <a:rPr lang="en-US" dirty="0"/>
              <a:t>, </a:t>
            </a:r>
            <a:r>
              <a:rPr lang="en-US" dirty="0" err="1"/>
              <a:t>jogap</a:t>
            </a:r>
            <a:r>
              <a:rPr lang="en-US" dirty="0"/>
              <a:t> </a:t>
            </a:r>
            <a:r>
              <a:rPr lang="en-US" dirty="0" err="1"/>
              <a:t>beripdir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k-TM" sz="3700" dirty="0">
                <a:solidFill>
                  <a:srgbClr val="464646"/>
                </a:solidFill>
              </a:rPr>
              <a:t/>
            </a:r>
            <a:br>
              <a:rPr lang="tk-TM" sz="3700" dirty="0">
                <a:solidFill>
                  <a:srgbClr val="464646"/>
                </a:solidFill>
              </a:rPr>
            </a:br>
            <a:r>
              <a:rPr lang="en-US" sz="3700" dirty="0" err="1">
                <a:solidFill>
                  <a:srgbClr val="464646"/>
                </a:solidFill>
              </a:rPr>
              <a:t>Filosofiýa</a:t>
            </a:r>
            <a:r>
              <a:rPr lang="en-US" sz="3700" dirty="0">
                <a:solidFill>
                  <a:srgbClr val="464646"/>
                </a:solidFill>
              </a:rPr>
              <a:t> – </a:t>
            </a:r>
            <a:r>
              <a:rPr lang="en-US" sz="3700" dirty="0" err="1">
                <a:solidFill>
                  <a:srgbClr val="464646"/>
                </a:solidFill>
              </a:rPr>
              <a:t>paýhasa</a:t>
            </a:r>
            <a:r>
              <a:rPr lang="en-US" sz="3700" dirty="0">
                <a:solidFill>
                  <a:srgbClr val="464646"/>
                </a:solidFill>
              </a:rPr>
              <a:t> </a:t>
            </a:r>
            <a:r>
              <a:rPr lang="en-US" sz="3700" dirty="0" err="1">
                <a:solidFill>
                  <a:srgbClr val="464646"/>
                </a:solidFill>
              </a:rPr>
              <a:t>söýgi</a:t>
            </a:r>
            <a:r>
              <a:rPr lang="en-US" sz="3700" dirty="0">
                <a:solidFill>
                  <a:srgbClr val="464646"/>
                </a:solidFill>
              </a:rPr>
              <a:t>. </a:t>
            </a:r>
            <a:br>
              <a:rPr lang="en-US" sz="3700" dirty="0">
                <a:solidFill>
                  <a:srgbClr val="464646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182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800" dirty="0" err="1">
                <a:solidFill>
                  <a:srgbClr val="000000"/>
                </a:solidFill>
                <a:latin typeface="TimesNewRomanPSMT"/>
              </a:rPr>
              <a:t>Umuman</a:t>
            </a:r>
            <a:r>
              <a:rPr lang="en-US" sz="28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NewRomanPSMT"/>
              </a:rPr>
              <a:t>paýhaslylyk</a:t>
            </a:r>
            <a:r>
              <a:rPr lang="en-US" sz="28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NewRomanPSMT"/>
              </a:rPr>
              <a:t>ýa­da</a:t>
            </a:r>
            <a:r>
              <a:rPr lang="en-US" sz="28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NewRomanPSMT"/>
              </a:rPr>
              <a:t>akyldarlyk</a:t>
            </a:r>
            <a:r>
              <a:rPr lang="en-US" sz="28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NewRomanPSMT"/>
              </a:rPr>
              <a:t>nämäni</a:t>
            </a:r>
            <a:r>
              <a:rPr lang="en-US" sz="28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NewRomanPSMT"/>
              </a:rPr>
              <a:t>aňladýar</a:t>
            </a:r>
            <a:r>
              <a:rPr lang="en-US" sz="2800" dirty="0">
                <a:solidFill>
                  <a:srgbClr val="000000"/>
                </a:solidFill>
                <a:latin typeface="TimesNewRomanPSMT"/>
              </a:rPr>
              <a:t>? </a:t>
            </a:r>
            <a:r>
              <a:rPr lang="en-US" sz="2800" dirty="0" err="1">
                <a:solidFill>
                  <a:srgbClr val="000000"/>
                </a:solidFill>
                <a:latin typeface="TimesNewRomanPSMT"/>
              </a:rPr>
              <a:t>Köp</a:t>
            </a:r>
            <a:r>
              <a:rPr lang="en-US" sz="28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NewRomanPSMT"/>
              </a:rPr>
              <a:t>zady</a:t>
            </a:r>
            <a:r>
              <a:rPr lang="en-US" sz="28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NewRomanPSMT"/>
              </a:rPr>
              <a:t>bilýän</a:t>
            </a:r>
            <a:r>
              <a:rPr lang="tk-TM" sz="2800" dirty="0">
                <a:solidFill>
                  <a:srgbClr val="000000"/>
                </a:solidFill>
                <a:latin typeface="TimesNewRomanPSMT"/>
              </a:rPr>
              <a:t> adama akylly diýip bolarmy? Akyllylyk, paýhaslylyk diňe </a:t>
            </a:r>
            <a:r>
              <a:rPr lang="tk-TM" sz="2800" dirty="0" smtClean="0">
                <a:solidFill>
                  <a:srgbClr val="000000"/>
                </a:solidFill>
                <a:latin typeface="TimesNewRomanPSMT"/>
              </a:rPr>
              <a:t>bilinýän zatlaryň </a:t>
            </a:r>
            <a:r>
              <a:rPr lang="tk-TM" sz="2800" dirty="0">
                <a:solidFill>
                  <a:srgbClr val="000000"/>
                </a:solidFill>
                <a:latin typeface="TimesNewRomanPSMT"/>
              </a:rPr>
              <a:t>köplügi bilen ölçenilmeýärmi? Bu sowallara jogap bermezden ötri, olar bilen baglanyşykly gadymdan belli iki sany </a:t>
            </a:r>
            <a:r>
              <a:rPr lang="tk-TM" sz="2800" dirty="0" smtClean="0">
                <a:solidFill>
                  <a:srgbClr val="000000"/>
                </a:solidFill>
                <a:latin typeface="TimesNewRomanPSMT"/>
              </a:rPr>
              <a:t>hekaýata ýüzlenmek zerur bolup durýar; </a:t>
            </a:r>
          </a:p>
          <a:p>
            <a:r>
              <a:rPr lang="en-US" sz="2800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en-US" sz="2800" dirty="0">
                <a:solidFill>
                  <a:srgbClr val="000000"/>
                </a:solidFill>
                <a:latin typeface="TimesNewRomanPSMT"/>
              </a:rPr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Filosofiýa</a:t>
            </a:r>
            <a:r>
              <a:rPr lang="en-US" dirty="0"/>
              <a:t> – </a:t>
            </a:r>
            <a:r>
              <a:rPr lang="en-US" dirty="0" err="1"/>
              <a:t>paýhasa</a:t>
            </a:r>
            <a:r>
              <a:rPr lang="en-US" dirty="0"/>
              <a:t> </a:t>
            </a:r>
            <a:r>
              <a:rPr lang="en-US" dirty="0" err="1"/>
              <a:t>söýgi</a:t>
            </a:r>
            <a:r>
              <a:rPr lang="en-US" dirty="0"/>
              <a:t>. </a:t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146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481328"/>
            <a:ext cx="8712968" cy="4525963"/>
          </a:xfrm>
        </p:spPr>
        <p:txBody>
          <a:bodyPr/>
          <a:lstStyle/>
          <a:p>
            <a:pPr algn="just"/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1.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Olaryň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ilkinjisi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Sokrat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bilen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baglanyşykly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marL="109728" indent="0" algn="just">
              <a:buNone/>
            </a:pP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Delfa 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şäherindäki Apollonyň 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ybadathanasynyň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Orakuly: </a:t>
            </a:r>
            <a:r>
              <a:rPr lang="tk-TM" dirty="0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tk-TM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palçysy): 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“</a:t>
            </a: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ellinleriň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içinde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iň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akylly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adam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kim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?”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diýip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soranlarynda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elmydama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üzlem­saplamrak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jogap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berýän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Orakul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“</a:t>
            </a: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Şeýle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adam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US" sz="2800" b="1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Sokrat</a:t>
            </a:r>
            <a:r>
              <a:rPr lang="en-US" sz="2800" b="1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”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diýip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kesgitli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jogap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beripdir</a:t>
            </a:r>
            <a: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br>
              <a:rPr lang="en-US" sz="280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2800" dirty="0" smtClean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09728" indent="0" algn="just">
              <a:buNone/>
            </a:pPr>
            <a:r>
              <a:rPr lang="en-US" sz="2800" i="1" dirty="0" smtClean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ELLINLER: GREKLER</a:t>
            </a:r>
            <a:endParaRPr lang="ru-RU" i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Filosofiýa</a:t>
            </a:r>
            <a:r>
              <a:rPr lang="en-US" dirty="0"/>
              <a:t> – </a:t>
            </a:r>
            <a:r>
              <a:rPr lang="en-US" dirty="0" err="1"/>
              <a:t>paýhasa</a:t>
            </a:r>
            <a:r>
              <a:rPr lang="en-US" dirty="0"/>
              <a:t> </a:t>
            </a:r>
            <a:r>
              <a:rPr lang="en-US" dirty="0" err="1"/>
              <a:t>söýgi</a:t>
            </a:r>
            <a:r>
              <a:rPr lang="en-US" dirty="0"/>
              <a:t>. </a:t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18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124744"/>
            <a:ext cx="6408712" cy="554461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err="1" smtClean="0"/>
              <a:t>Sokrat</a:t>
            </a:r>
            <a:r>
              <a:rPr lang="en-US" b="1" dirty="0" smtClean="0"/>
              <a:t>: </a:t>
            </a:r>
          </a:p>
          <a:p>
            <a:pPr marL="109728" indent="0" algn="just">
              <a:buNone/>
            </a:pPr>
            <a:r>
              <a:rPr lang="ru-RU" dirty="0" smtClean="0"/>
              <a:t>«</a:t>
            </a:r>
            <a:r>
              <a:rPr lang="en-US" dirty="0" smtClean="0"/>
              <a:t>Men </a:t>
            </a:r>
            <a:r>
              <a:rPr lang="en-US" dirty="0" err="1"/>
              <a:t>diňe</a:t>
            </a:r>
            <a:r>
              <a:rPr lang="en-US" dirty="0"/>
              <a:t> </a:t>
            </a:r>
            <a:r>
              <a:rPr lang="en-US" dirty="0" err="1"/>
              <a:t>özümiň</a:t>
            </a:r>
            <a:r>
              <a:rPr lang="en-US" dirty="0"/>
              <a:t>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 smtClean="0"/>
              <a:t>bilmeýänligimi</a:t>
            </a:r>
            <a:r>
              <a:rPr lang="en-US" dirty="0" smtClean="0"/>
              <a:t> </a:t>
            </a:r>
            <a:r>
              <a:rPr lang="en-US" dirty="0" err="1" smtClean="0"/>
              <a:t>bilýärin</a:t>
            </a:r>
            <a:r>
              <a:rPr lang="ru-RU" dirty="0" smtClean="0"/>
              <a:t>»</a:t>
            </a:r>
            <a:r>
              <a:rPr lang="en-US" dirty="0" smtClean="0"/>
              <a:t> </a:t>
            </a:r>
            <a:r>
              <a:rPr lang="en-US" dirty="0" err="1"/>
              <a:t>diýipdir</a:t>
            </a:r>
            <a:r>
              <a:rPr lang="en-US" dirty="0"/>
              <a:t>.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 smtClean="0"/>
              <a:t>salym</a:t>
            </a:r>
            <a:r>
              <a:rPr lang="en-US" dirty="0" smtClean="0"/>
              <a:t> </a:t>
            </a:r>
            <a:r>
              <a:rPr lang="en-US" dirty="0" err="1"/>
              <a:t>dymyp</a:t>
            </a:r>
            <a:r>
              <a:rPr lang="en-US" dirty="0"/>
              <a:t> </a:t>
            </a:r>
            <a:r>
              <a:rPr lang="en-US" dirty="0" err="1"/>
              <a:t>durandan</a:t>
            </a:r>
            <a:r>
              <a:rPr lang="en-US" dirty="0"/>
              <a:t> </a:t>
            </a:r>
            <a:r>
              <a:rPr lang="en-US" dirty="0" err="1"/>
              <a:t>soň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: </a:t>
            </a:r>
            <a:r>
              <a:rPr lang="ru-RU" dirty="0" smtClean="0"/>
              <a:t>«</a:t>
            </a:r>
            <a:r>
              <a:rPr lang="en-US" dirty="0" err="1" smtClean="0"/>
              <a:t>Ýöne</a:t>
            </a:r>
            <a:r>
              <a:rPr lang="en-US" dirty="0" smtClean="0"/>
              <a:t> </a:t>
            </a:r>
            <a:r>
              <a:rPr lang="en-US" dirty="0" err="1" smtClean="0"/>
              <a:t>welin</a:t>
            </a:r>
            <a:r>
              <a:rPr lang="en-US" dirty="0" smtClean="0"/>
              <a:t>, </a:t>
            </a:r>
            <a:r>
              <a:rPr lang="en-US" dirty="0" err="1" smtClean="0"/>
              <a:t>menden</a:t>
            </a:r>
            <a:r>
              <a:rPr lang="en-US" dirty="0" smtClean="0"/>
              <a:t> </a:t>
            </a:r>
            <a:r>
              <a:rPr lang="en-US" dirty="0" err="1"/>
              <a:t>başgalar</a:t>
            </a:r>
            <a:r>
              <a:rPr lang="en-US" dirty="0"/>
              <a:t> </a:t>
            </a:r>
            <a:r>
              <a:rPr lang="en-US" dirty="0" err="1"/>
              <a:t>meniň</a:t>
            </a:r>
            <a:r>
              <a:rPr lang="en-US" dirty="0"/>
              <a:t> </a:t>
            </a:r>
            <a:r>
              <a:rPr lang="en-US" dirty="0" err="1"/>
              <a:t>bilýänlerimi</a:t>
            </a:r>
            <a:r>
              <a:rPr lang="en-US" dirty="0"/>
              <a:t> hem </a:t>
            </a:r>
            <a:r>
              <a:rPr lang="en-US" dirty="0" err="1" smtClean="0"/>
              <a:t>bilmeýärler</a:t>
            </a:r>
            <a:r>
              <a:rPr lang="ru-RU" dirty="0" smtClean="0"/>
              <a:t>»</a:t>
            </a:r>
            <a:r>
              <a:rPr lang="en-US" dirty="0" smtClean="0"/>
              <a:t> </a:t>
            </a:r>
            <a:r>
              <a:rPr lang="en-US" dirty="0" err="1"/>
              <a:t>diýip</a:t>
            </a:r>
            <a:r>
              <a:rPr lang="en-US" dirty="0"/>
              <a:t>, </a:t>
            </a:r>
            <a:r>
              <a:rPr lang="en-US" dirty="0" err="1" smtClean="0"/>
              <a:t>jogap</a:t>
            </a:r>
            <a:r>
              <a:rPr lang="en-US" dirty="0" smtClean="0"/>
              <a:t> </a:t>
            </a:r>
            <a:r>
              <a:rPr lang="en-US" dirty="0" err="1" smtClean="0"/>
              <a:t>beripdir</a:t>
            </a:r>
            <a:r>
              <a:rPr lang="en-US" dirty="0" smtClean="0"/>
              <a:t>.</a:t>
            </a:r>
            <a:endParaRPr lang="ru-RU" dirty="0"/>
          </a:p>
          <a:p>
            <a:pPr algn="just">
              <a:buFont typeface="Wingdings" pitchFamily="2" charset="2"/>
              <a:buChar char="q"/>
            </a:pPr>
            <a:r>
              <a:rPr lang="en-US" dirty="0" err="1" smtClean="0"/>
              <a:t>Gadymy</a:t>
            </a:r>
            <a:r>
              <a:rPr lang="en-US" dirty="0" smtClean="0"/>
              <a:t> </a:t>
            </a:r>
            <a:r>
              <a:rPr lang="en-US" dirty="0" err="1"/>
              <a:t>Gresiýada</a:t>
            </a:r>
            <a:r>
              <a:rPr lang="en-US" dirty="0"/>
              <a:t> </a:t>
            </a:r>
            <a:r>
              <a:rPr lang="en-US" dirty="0" err="1"/>
              <a:t>ýaşap</a:t>
            </a:r>
            <a:r>
              <a:rPr lang="en-US" dirty="0"/>
              <a:t> </a:t>
            </a:r>
            <a:r>
              <a:rPr lang="en-US" dirty="0" err="1"/>
              <a:t>geçen</a:t>
            </a:r>
            <a:r>
              <a:rPr lang="en-US" dirty="0"/>
              <a:t> </a:t>
            </a:r>
            <a:r>
              <a:rPr lang="en-US" dirty="0" err="1"/>
              <a:t>akyldarlaryň</a:t>
            </a:r>
            <a:r>
              <a:rPr lang="en-US" dirty="0"/>
              <a:t> </a:t>
            </a:r>
            <a:r>
              <a:rPr lang="en-US" dirty="0" err="1"/>
              <a:t>ýene</a:t>
            </a:r>
            <a:r>
              <a:rPr lang="en-US" dirty="0"/>
              <a:t> </a:t>
            </a:r>
            <a:r>
              <a:rPr lang="en-US" dirty="0" err="1"/>
              <a:t>birine</a:t>
            </a:r>
            <a:r>
              <a:rPr lang="en-US" dirty="0"/>
              <a:t> </a:t>
            </a:r>
            <a:r>
              <a:rPr lang="en-US" dirty="0" err="1" smtClean="0"/>
              <a:t>Diogen</a:t>
            </a:r>
            <a:r>
              <a:rPr lang="en-US" dirty="0" smtClean="0"/>
              <a:t> </a:t>
            </a:r>
            <a:r>
              <a:rPr lang="en-US" dirty="0" err="1"/>
              <a:t>ýa­da</a:t>
            </a:r>
            <a:r>
              <a:rPr lang="en-US" dirty="0"/>
              <a:t> </a:t>
            </a:r>
            <a:r>
              <a:rPr lang="en-US" dirty="0" err="1"/>
              <a:t>Sinopa</a:t>
            </a:r>
            <a:r>
              <a:rPr lang="en-US" dirty="0"/>
              <a:t> </a:t>
            </a:r>
            <a:r>
              <a:rPr lang="en-US" dirty="0" err="1"/>
              <a:t>şäherinde</a:t>
            </a:r>
            <a:r>
              <a:rPr lang="en-US" dirty="0"/>
              <a:t> </a:t>
            </a:r>
            <a:r>
              <a:rPr lang="en-US" dirty="0" err="1"/>
              <a:t>doglanlygy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oňa</a:t>
            </a:r>
            <a:r>
              <a:rPr lang="en-US" dirty="0"/>
              <a:t> </a:t>
            </a:r>
            <a:r>
              <a:rPr lang="en-US" dirty="0" err="1"/>
              <a:t>sinopaly</a:t>
            </a:r>
            <a:r>
              <a:rPr lang="en-US" dirty="0"/>
              <a:t> </a:t>
            </a:r>
            <a:r>
              <a:rPr lang="en-US" dirty="0" err="1" smtClean="0"/>
              <a:t>Diogen</a:t>
            </a:r>
            <a:r>
              <a:rPr lang="ru-RU" dirty="0" smtClean="0"/>
              <a:t> </a:t>
            </a:r>
            <a:r>
              <a:rPr lang="en-US" dirty="0" smtClean="0"/>
              <a:t>hem </a:t>
            </a:r>
            <a:r>
              <a:rPr lang="en-US" dirty="0" err="1"/>
              <a:t>diýýärler</a:t>
            </a:r>
            <a:r>
              <a:rPr lang="en-US" dirty="0" smtClean="0"/>
              <a:t>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Filosofiýa</a:t>
            </a:r>
            <a:r>
              <a:rPr lang="en-US" dirty="0"/>
              <a:t> – </a:t>
            </a:r>
            <a:r>
              <a:rPr lang="en-US" dirty="0" err="1"/>
              <a:t>paýhasa</a:t>
            </a:r>
            <a:r>
              <a:rPr lang="en-US" dirty="0"/>
              <a:t> </a:t>
            </a:r>
            <a:r>
              <a:rPr lang="en-US" dirty="0" err="1"/>
              <a:t>söýgi</a:t>
            </a:r>
            <a:r>
              <a:rPr lang="en-US" dirty="0"/>
              <a:t>. </a:t>
            </a:r>
            <a:br>
              <a:rPr lang="en-US" dirty="0"/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484784"/>
            <a:ext cx="2424011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590925"/>
            <a:ext cx="2411760" cy="326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71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481328"/>
            <a:ext cx="8712968" cy="504401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filosofiýada</a:t>
            </a:r>
            <a:r>
              <a:rPr lang="en-US" dirty="0"/>
              <a:t> </a:t>
            </a:r>
            <a:r>
              <a:rPr lang="en-US" dirty="0" err="1"/>
              <a:t>kinikler</a:t>
            </a:r>
            <a:r>
              <a:rPr lang="en-US" dirty="0"/>
              <a:t> (</a:t>
            </a:r>
            <a:r>
              <a:rPr lang="en-US" dirty="0" err="1"/>
              <a:t>itler</a:t>
            </a:r>
            <a:r>
              <a:rPr lang="en-US" dirty="0"/>
              <a:t> </a:t>
            </a:r>
            <a:r>
              <a:rPr lang="en-US" dirty="0" err="1"/>
              <a:t>manysynda</a:t>
            </a:r>
            <a:r>
              <a:rPr lang="en-US" dirty="0"/>
              <a:t>) </a:t>
            </a:r>
            <a:r>
              <a:rPr lang="en-US" dirty="0" err="1" smtClean="0"/>
              <a:t>toparyny</a:t>
            </a:r>
            <a:r>
              <a:rPr lang="ru-RU" dirty="0" smtClean="0"/>
              <a:t> </a:t>
            </a:r>
            <a:r>
              <a:rPr lang="en-US" dirty="0" err="1" smtClean="0"/>
              <a:t>esaslandyryjy</a:t>
            </a:r>
            <a:r>
              <a:rPr lang="en-US" dirty="0" smtClean="0"/>
              <a:t> </a:t>
            </a:r>
            <a:r>
              <a:rPr lang="en-US" dirty="0"/>
              <a:t>we </a:t>
            </a:r>
            <a:r>
              <a:rPr lang="en-US" dirty="0" err="1" smtClean="0"/>
              <a:t>asketizmi</a:t>
            </a:r>
            <a:r>
              <a:rPr lang="ru-RU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dünýäniň</a:t>
            </a:r>
            <a:r>
              <a:rPr lang="en-US" dirty="0" smtClean="0"/>
              <a:t> </a:t>
            </a:r>
            <a:r>
              <a:rPr lang="en-US" dirty="0" err="1"/>
              <a:t>lezzetlerinden</a:t>
            </a:r>
            <a:r>
              <a:rPr lang="en-US" dirty="0"/>
              <a:t> </a:t>
            </a:r>
            <a:r>
              <a:rPr lang="en-US" dirty="0" err="1"/>
              <a:t>daşda</a:t>
            </a:r>
            <a:r>
              <a:rPr lang="en-US" dirty="0"/>
              <a:t> </a:t>
            </a:r>
            <a:r>
              <a:rPr lang="en-US" dirty="0" err="1" smtClean="0"/>
              <a:t>durmak</a:t>
            </a:r>
            <a:r>
              <a:rPr lang="en-US" dirty="0" smtClean="0"/>
              <a:t>)</a:t>
            </a:r>
            <a:r>
              <a:rPr lang="ru-RU" dirty="0" smtClean="0"/>
              <a:t> </a:t>
            </a:r>
            <a:r>
              <a:rPr lang="en-US" dirty="0" err="1" smtClean="0"/>
              <a:t>wagyz</a:t>
            </a:r>
            <a:r>
              <a:rPr lang="en-US" dirty="0" smtClean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filosof</a:t>
            </a:r>
            <a:r>
              <a:rPr lang="en-US" dirty="0"/>
              <a:t> </a:t>
            </a:r>
            <a:r>
              <a:rPr lang="en-US" dirty="0" err="1" smtClean="0"/>
              <a:t>hasaplanylýar</a:t>
            </a:r>
            <a:r>
              <a:rPr lang="en-US" dirty="0"/>
              <a:t>;</a:t>
            </a:r>
            <a:endParaRPr lang="ru-RU" dirty="0" smtClean="0"/>
          </a:p>
          <a:p>
            <a:pPr algn="just">
              <a:buFont typeface="Wingdings" pitchFamily="2" charset="2"/>
              <a:buChar char="v"/>
            </a:pPr>
            <a:r>
              <a:rPr lang="en-US" dirty="0" err="1"/>
              <a:t>Diogeniň</a:t>
            </a:r>
            <a:r>
              <a:rPr lang="en-US" dirty="0"/>
              <a:t> “</a:t>
            </a:r>
            <a:r>
              <a:rPr lang="en-US" dirty="0" err="1"/>
              <a:t>dabarasy</a:t>
            </a:r>
            <a:r>
              <a:rPr lang="en-US" dirty="0"/>
              <a:t> dag </a:t>
            </a:r>
            <a:r>
              <a:rPr lang="en-US" dirty="0" err="1" smtClean="0"/>
              <a:t>aşan</a:t>
            </a:r>
            <a:r>
              <a:rPr lang="en-US" dirty="0" smtClean="0"/>
              <a:t>”</a:t>
            </a:r>
            <a:r>
              <a:rPr lang="ru-RU" dirty="0" smtClean="0"/>
              <a:t> </a:t>
            </a:r>
            <a:r>
              <a:rPr lang="en-US" dirty="0" err="1" smtClean="0"/>
              <a:t>filosoflaryň</a:t>
            </a:r>
            <a:r>
              <a:rPr lang="en-US" dirty="0" smtClean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bolanlygy</a:t>
            </a:r>
            <a:r>
              <a:rPr lang="en-US" dirty="0"/>
              <a:t> </a:t>
            </a:r>
            <a:r>
              <a:rPr lang="en-US" dirty="0" err="1"/>
              <a:t>üçin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gezek</a:t>
            </a:r>
            <a:r>
              <a:rPr lang="en-US" dirty="0"/>
              <a:t>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ýanyna</a:t>
            </a:r>
            <a:r>
              <a:rPr lang="en-US" dirty="0"/>
              <a:t> </a:t>
            </a:r>
            <a:r>
              <a:rPr lang="en-US" dirty="0" smtClean="0"/>
              <a:t>imperator</a:t>
            </a:r>
            <a:r>
              <a:rPr lang="ru-RU" dirty="0" smtClean="0"/>
              <a:t> </a:t>
            </a:r>
            <a:r>
              <a:rPr lang="en-US" dirty="0" err="1" smtClean="0"/>
              <a:t>Aleksandr</a:t>
            </a:r>
            <a:r>
              <a:rPr lang="en-US" dirty="0" smtClean="0"/>
              <a:t> </a:t>
            </a:r>
            <a:r>
              <a:rPr lang="en-US" dirty="0" err="1"/>
              <a:t>Makedonskiý</a:t>
            </a:r>
            <a:r>
              <a:rPr lang="en-US" dirty="0"/>
              <a:t> hem </a:t>
            </a:r>
            <a:r>
              <a:rPr lang="en-US" dirty="0" err="1" smtClean="0"/>
              <a:t>gelipdir</a:t>
            </a:r>
            <a:r>
              <a:rPr lang="en-US" dirty="0" smtClean="0"/>
              <a:t>; 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A. </a:t>
            </a:r>
            <a:r>
              <a:rPr lang="en-US" dirty="0" err="1" smtClean="0"/>
              <a:t>Makedonski</a:t>
            </a:r>
            <a:r>
              <a:rPr lang="tk-TM" dirty="0"/>
              <a:t>ý: </a:t>
            </a:r>
            <a:r>
              <a:rPr lang="ru-RU" b="1" dirty="0" smtClean="0"/>
              <a:t>«</a:t>
            </a:r>
            <a:r>
              <a:rPr lang="tk-TM" b="1" dirty="0" smtClean="0"/>
              <a:t>Men </a:t>
            </a:r>
            <a:r>
              <a:rPr lang="tk-TM" b="1" dirty="0"/>
              <a:t>beýik Aleksandr. Men seniň islendik </a:t>
            </a:r>
            <a:r>
              <a:rPr lang="tk-TM" b="1" dirty="0" smtClean="0"/>
              <a:t>haýyşyňy ýerine </a:t>
            </a:r>
            <a:r>
              <a:rPr lang="tk-TM" b="1" dirty="0"/>
              <a:t>ýetirmäge taýýar. Islän zadyňy menden haýyş edip </a:t>
            </a:r>
            <a:r>
              <a:rPr lang="tk-TM" b="1" dirty="0" smtClean="0"/>
              <a:t>bilersiň</a:t>
            </a:r>
            <a:r>
              <a:rPr lang="ru-RU" b="1" dirty="0" smtClean="0"/>
              <a:t>»</a:t>
            </a:r>
            <a:r>
              <a:rPr lang="tk-TM" b="1" dirty="0" smtClean="0"/>
              <a:t> diýenmiş</a:t>
            </a:r>
            <a:r>
              <a:rPr lang="tk-TM" b="1" dirty="0"/>
              <a:t>.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Filosofiýa</a:t>
            </a:r>
            <a:r>
              <a:rPr lang="en-US" dirty="0"/>
              <a:t> – </a:t>
            </a:r>
            <a:r>
              <a:rPr lang="en-US" dirty="0" err="1"/>
              <a:t>paýhasa</a:t>
            </a:r>
            <a:r>
              <a:rPr lang="en-US" dirty="0"/>
              <a:t> </a:t>
            </a:r>
            <a:r>
              <a:rPr lang="en-US" dirty="0" err="1"/>
              <a:t>söýgi</a:t>
            </a:r>
            <a:r>
              <a:rPr lang="en-US" dirty="0"/>
              <a:t>. </a:t>
            </a: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296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6275040" cy="4525963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Diogen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bolsa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oňa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ýatan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ýerinden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Ýekeje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haýyşym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bar.</a:t>
            </a:r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Kyn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görme­de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biraz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beýleräk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süýş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seniň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kölegäň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maňa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öz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şöhlesini</a:t>
            </a:r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eçilýän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Günüň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öňüni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ýapýar</a:t>
            </a:r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diýip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jogap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gaýtarypdyr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Şonda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Aleksandr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Eger</a:t>
            </a:r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-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­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de men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Aleksandr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bolmadyk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bolsam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onda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Diogen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bolmaga</a:t>
            </a:r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çalşardym</a:t>
            </a:r>
            <a:r>
              <a:rPr lang="ru-RU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diýipdir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ru-RU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u-RU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sz="36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3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Filosofiýa</a:t>
            </a:r>
            <a:r>
              <a:rPr lang="en-US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US" sz="3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paýhasa</a:t>
            </a:r>
            <a:r>
              <a:rPr lang="en-US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söýgi</a:t>
            </a:r>
            <a:r>
              <a:rPr lang="en-US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. </a:t>
            </a:r>
            <a:br>
              <a:rPr lang="en-US" sz="3600" dirty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3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484784"/>
            <a:ext cx="2232248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04248" y="5157192"/>
            <a:ext cx="2232248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43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1185</TotalTime>
  <Words>2177</Words>
  <Application>Microsoft Office PowerPoint</Application>
  <PresentationFormat>Экран (4:3)</PresentationFormat>
  <Paragraphs>141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Открытая</vt:lpstr>
      <vt:lpstr>FILOSOFIÝA</vt:lpstr>
      <vt:lpstr>Filosofiýa giriş </vt:lpstr>
      <vt:lpstr> Filosofiýa – paýhasa söýgi.  </vt:lpstr>
      <vt:lpstr> Filosofiýa – paýhasa söýgi.  </vt:lpstr>
      <vt:lpstr> Filosofiýa – paýhasa söýgi.  </vt:lpstr>
      <vt:lpstr> Filosofiýa – paýhasa söýgi.  </vt:lpstr>
      <vt:lpstr> Filosofiýa – paýhasa söýgi.  </vt:lpstr>
      <vt:lpstr> Filosofiýa – paýhasa söýgi.  </vt:lpstr>
      <vt:lpstr> Filosofiýa – paýhasa söýgi.  </vt:lpstr>
      <vt:lpstr> Filosofiýa – paýhasa söýgi.  </vt:lpstr>
      <vt:lpstr> Filosofiýa – paýhasa söýgi.  </vt:lpstr>
      <vt:lpstr>Filosofiýanyň predmeti </vt:lpstr>
      <vt:lpstr>Filosofiýanyň predmeti </vt:lpstr>
      <vt:lpstr>Filosofiýanyň predmeti </vt:lpstr>
      <vt:lpstr>Filosofiýanyň predmeti </vt:lpstr>
      <vt:lpstr>Презентация PowerPoint</vt:lpstr>
      <vt:lpstr>Filosofiýa we dünýägaraýyş</vt:lpstr>
      <vt:lpstr>Filosofiýa we dünýägaraýyş</vt:lpstr>
      <vt:lpstr>Filosofiýa we dünýägaraýyş</vt:lpstr>
      <vt:lpstr>Filosofiýa we dünýägaraýyş</vt:lpstr>
      <vt:lpstr>Filosofiýa we dünýägaraýyş</vt:lpstr>
      <vt:lpstr>Filosofiýa we dünýägaraýyş</vt:lpstr>
      <vt:lpstr>Filosofiýanyň meseleleri</vt:lpstr>
      <vt:lpstr>Filosofiýanyň meseleleri</vt:lpstr>
      <vt:lpstr>Filosofiýanyň meseleleri</vt:lpstr>
      <vt:lpstr>Filosofiýanyň meseleleri</vt:lpstr>
      <vt:lpstr>Filosofiýanyň meseleleri</vt:lpstr>
      <vt:lpstr>Filosofiýanyň meseleleri</vt:lpstr>
      <vt:lpstr>Filosofiýanyň meseleleri</vt:lpstr>
      <vt:lpstr>Filosofiýanyň meseleleri</vt:lpstr>
      <vt:lpstr>Filosofiýanyň meseleleri</vt:lpstr>
      <vt:lpstr>Filosofiýanyň meseleleri</vt:lpstr>
      <vt:lpstr>Filosofiýanyň meseleleri</vt:lpstr>
      <vt:lpstr>Filosofiýanyň meseleleri</vt:lpstr>
      <vt:lpstr>Filosofiýanyň meseleleri</vt:lpstr>
      <vt:lpstr>Filosofiýanyň meseleleri</vt:lpstr>
      <vt:lpstr>Filosofiýanyň meseleleri</vt:lpstr>
      <vt:lpstr>Filosofiýanyň meseleleri</vt:lpstr>
      <vt:lpstr>Filosofiýanyň meseleleri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FILOSOFIÝA</dc:title>
  <dc:creator>user</dc:creator>
  <cp:lastModifiedBy>Пользователь Windows</cp:lastModifiedBy>
  <cp:revision>94</cp:revision>
  <dcterms:created xsi:type="dcterms:W3CDTF">2018-09-02T08:31:02Z</dcterms:created>
  <dcterms:modified xsi:type="dcterms:W3CDTF">2018-09-03T17:49:48Z</dcterms:modified>
</cp:coreProperties>
</file>