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7" r:id="rId4"/>
    <p:sldId id="268" r:id="rId5"/>
    <p:sldId id="269" r:id="rId6"/>
    <p:sldId id="279" r:id="rId7"/>
    <p:sldId id="280" r:id="rId8"/>
    <p:sldId id="281" r:id="rId9"/>
    <p:sldId id="282" r:id="rId10"/>
    <p:sldId id="292" r:id="rId11"/>
    <p:sldId id="289" r:id="rId1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71" d="100"/>
          <a:sy n="71" d="100"/>
        </p:scale>
        <p:origin x="450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02.11.2020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70337" y="232758"/>
            <a:ext cx="1727961" cy="1695796"/>
          </a:xfrm>
          <a:prstGeom prst="rect">
            <a:avLst/>
          </a:prstGeom>
          <a:ln>
            <a:noFill/>
          </a:ln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195" y="371020"/>
            <a:ext cx="1963927" cy="1313411"/>
          </a:xfrm>
          <a:prstGeom prst="rect">
            <a:avLst/>
          </a:prstGeom>
          <a:ln>
            <a:noFill/>
          </a:ln>
        </p:spPr>
      </p:pic>
      <p:sp>
        <p:nvSpPr>
          <p:cNvPr id="6" name="Прямоугольник 5"/>
          <p:cNvSpPr/>
          <p:nvPr/>
        </p:nvSpPr>
        <p:spPr>
          <a:xfrm>
            <a:off x="2205755" y="374703"/>
            <a:ext cx="795156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TÜRKMENISTANYŇ 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ILIM MINISTRLIGI</a:t>
            </a:r>
            <a:b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TÜRKMEN</a:t>
            </a:r>
            <a:r>
              <a:rPr lang="en-US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ISTANY</a:t>
            </a:r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Ň INŽENER-TEHNIKI </a:t>
            </a:r>
          </a:p>
          <a:p>
            <a:pPr algn="ctr"/>
            <a:r>
              <a:rPr lang="tk-TM" sz="30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ULAG KOMMUNIKASIÝALARY INSTITUTY </a:t>
            </a:r>
            <a:endParaRPr lang="ru-RU" sz="3000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2154364" y="2828891"/>
            <a:ext cx="8047425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INŽENER GRAFIKASY</a:t>
            </a:r>
            <a:r>
              <a:rPr lang="ru-RU" sz="32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</a:p>
          <a:p>
            <a:pPr lvl="0"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DERSI BOÝUNÇA ELEKTRON </a:t>
            </a:r>
          </a:p>
          <a:p>
            <a:pPr algn="ctr"/>
            <a:r>
              <a:rPr lang="tk-TM" sz="3200" dirty="0" smtClean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</a:t>
            </a:r>
            <a:endParaRPr lang="ru-RU" sz="3200" dirty="0"/>
          </a:p>
        </p:txBody>
      </p:sp>
      <p:sp>
        <p:nvSpPr>
          <p:cNvPr id="8" name="Прямоугольник 7"/>
          <p:cNvSpPr/>
          <p:nvPr/>
        </p:nvSpPr>
        <p:spPr>
          <a:xfrm>
            <a:off x="5827223" y="5283287"/>
            <a:ext cx="617107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k-TM" sz="2800" b="1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Taýýarlan: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Çyzuwly geometriýasy we </a:t>
            </a:r>
          </a:p>
          <a:p>
            <a:pPr algn="just"/>
            <a:r>
              <a:rPr lang="tk-TM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inženerçilik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grafikasy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afedrasynyň</a:t>
            </a:r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tk-TM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öwreniji-mugallymy </a:t>
            </a:r>
            <a:r>
              <a:rPr lang="tk-TM" sz="2800" dirty="0">
                <a:solidFill>
                  <a:schemeClr val="bg2">
                    <a:lumMod val="1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Öremedow Akmyrat 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7240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6" name="Рисунок 2" descr="C:\Users\babageldi\Desktop\2018-10-22\Image00011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30000" contrast="8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4735" t="1840" r="5674" b="2391"/>
          <a:stretch/>
        </p:blipFill>
        <p:spPr bwMode="auto">
          <a:xfrm>
            <a:off x="7047408" y="355451"/>
            <a:ext cx="4921623" cy="57956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179917" y="188258"/>
            <a:ext cx="6893236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tapmaly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usuly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ulanylýar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soňra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2,3,4-nji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punktlar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gaýtalanýar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φ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416859" y="194248"/>
            <a:ext cx="11389659" cy="127169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9-njy </a:t>
            </a: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umumy okuw.</a:t>
            </a:r>
          </a:p>
          <a:p>
            <a:pPr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b="1" dirty="0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özara</a:t>
            </a:r>
            <a:r>
              <a:rPr lang="ru-RU" sz="3600" b="1" dirty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 smtClean="0">
                <a:ln w="3175" cmpd="sng">
                  <a:noFill/>
                </a:ln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</a:t>
            </a:r>
            <a:endParaRPr lang="ru-RU" sz="3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16859" y="1564605"/>
            <a:ext cx="11389659" cy="3902306"/>
            <a:chOff x="798533" y="2224940"/>
            <a:chExt cx="10582856" cy="3902306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3" y="2224940"/>
              <a:ext cx="10582856" cy="2879572"/>
              <a:chOff x="261552" y="896130"/>
              <a:chExt cx="8573382" cy="2879571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2" y="1585084"/>
                <a:ext cx="8573365" cy="2190617"/>
                <a:chOff x="261549" y="1569283"/>
                <a:chExt cx="8433909" cy="2063969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9" y="2425581"/>
                  <a:ext cx="8433909" cy="1207671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Kesişýän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tekizlikleriň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görünmeýän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böleklerini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anyklamak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prstClr val="black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.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50" y="1569283"/>
                  <a:ext cx="8433907" cy="816405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/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4000" dirty="0" err="1" smtClean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Proýeksiýalary</a:t>
                  </a:r>
                  <a:r>
                    <a:rPr lang="ru-RU" sz="4000" dirty="0" smtClean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bilen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berlen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tekizlikleriň</a:t>
                  </a:r>
                  <a:r>
                    <a:rPr lang="ru-RU" sz="4000" dirty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 </a:t>
                  </a:r>
                  <a:r>
                    <a:rPr lang="ru-RU" sz="4000" dirty="0" err="1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kesişmegi</a:t>
                  </a:r>
                  <a:r>
                    <a:rPr lang="cs-CZ" sz="4000" dirty="0" smtClean="0">
                      <a:ln w="3175" cmpd="sng">
                        <a:noFill/>
                      </a:ln>
                      <a:solidFill>
                        <a:schemeClr val="tx1"/>
                      </a:solidFill>
                      <a:latin typeface="Times New Roman" panose="02020603050405020304" pitchFamily="18" charset="0"/>
                      <a:ea typeface="+mj-ea"/>
                      <a:cs typeface="Times New Roman" panose="02020603050405020304" pitchFamily="18" charset="0"/>
                    </a:rPr>
                    <a:t>.</a:t>
                  </a:r>
                  <a:endParaRPr lang="ru-RU" sz="4000" dirty="0" smtClean="0">
                    <a:ln w="3175" cmpd="sng">
                      <a:noFill/>
                    </a:ln>
                    <a:solidFill>
                      <a:schemeClr val="tx1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69" y="896130"/>
                <a:ext cx="8573365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3" y="5145829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Yzlary</a:t>
              </a:r>
              <a:r>
                <a:rPr lang="ru-RU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bilen</a:t>
              </a:r>
              <a:r>
                <a:rPr lang="ru-RU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berlen</a:t>
              </a:r>
              <a:r>
                <a:rPr lang="ru-RU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tekizlikleriň</a:t>
              </a:r>
              <a:r>
                <a:rPr lang="ru-RU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 </a:t>
              </a:r>
              <a:r>
                <a:rPr lang="ru-RU" sz="4000" dirty="0" err="1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kesişmegi</a:t>
              </a:r>
              <a:r>
                <a:rPr lang="cs-CZ" sz="4000" dirty="0">
                  <a:ln w="3175" cmpd="sng">
                    <a:noFill/>
                  </a:ln>
                  <a:solidFill>
                    <a:schemeClr val="tx1"/>
                  </a:solidFill>
                  <a:latin typeface="Times New Roman" panose="02020603050405020304" pitchFamily="18" charset="0"/>
                  <a:ea typeface="+mj-ea"/>
                  <a:cs typeface="Times New Roman" panose="02020603050405020304" pitchFamily="18" charset="0"/>
                </a:rPr>
                <a:t>.</a:t>
              </a:r>
              <a:endParaRPr lang="ru-RU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99060" y="117693"/>
            <a:ext cx="11981816" cy="618630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k-TM" alt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9.1</a:t>
            </a:r>
            <a:r>
              <a:rPr lang="tk-TM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; 9.2.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ABÇ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DEF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üçburçluklar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tk-TM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aşakdaky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Iki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sany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gorizontal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proýektirleýji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β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DEF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üçburçlugyň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ED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tarapynyň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beýlekisi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DF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tarapynyň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</a:p>
          <a:p>
            <a:pPr algn="ctr">
              <a:spcAft>
                <a:spcPts val="0"/>
              </a:spcAft>
            </a:pP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ED Є α </a:t>
            </a:r>
            <a:r>
              <a:rPr lang="sk-SK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H;  h</a:t>
            </a:r>
            <a:r>
              <a:rPr lang="ru-RU" altLang="ru-RU" sz="36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0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α∩AꞌÇꞌ=1ꞌ; h</a:t>
            </a:r>
            <a:r>
              <a:rPr lang="ru-RU" altLang="ru-RU" sz="3600" baseline="-250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0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α∩BꞌÇꞌ=2ꞌ.</a:t>
            </a:r>
          </a:p>
          <a:p>
            <a:pPr algn="ctr">
              <a:spcAft>
                <a:spcPts val="0"/>
              </a:spcAft>
            </a:pP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1ꞌ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2ꞌ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nokatlardan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1ꞌꞌ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2ꞌꞌ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birikdirilýär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2" descr="C:\Users\babageldi\Desktop\2018-10-22\2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harpenSoften amount="5000"/>
                    </a14:imgEffect>
                    <a14:imgEffect>
                      <a14:brightnessContrast bright="-40000" contrast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1857" y="149377"/>
            <a:ext cx="5330825" cy="66003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72035" y="1424952"/>
            <a:ext cx="391757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haldaky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tekizlikleriň</a:t>
            </a:r>
            <a:r>
              <a:rPr lang="tk-TM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tk-TM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kesişmekleri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135929"/>
            <a:ext cx="11981815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Kömekçi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α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ABÇ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üçburçlygy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kesýär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1ꞌꞌ2ꞌꞌ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EꞌꞌDꞌꞌ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kesimleriň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nokady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nokatdyr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tk-TM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  <a:p>
            <a:pPr algn="ctr"/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1ꞌꞌ2ꞌꞌ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∩EꞌꞌDꞌꞌ=Mꞌꞌ;  Mꞌꞌ Є 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1ꞌꞌ2ꞌꞌ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nokatdan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Mꞌ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                            </a:t>
            </a:r>
          </a:p>
          <a:p>
            <a:pPr algn="ctr"/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Mꞌ 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1ꞌ2ꞌ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şu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nokadyň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Nꞌꞌ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Nꞌ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DF 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Є β </a:t>
            </a:r>
            <a:r>
              <a:rPr lang="sk-SK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H,  h</a:t>
            </a:r>
            <a:r>
              <a:rPr lang="ru-RU" altLang="ru-RU" sz="36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β∩AꞌÇꞌ=3ꞌ, h</a:t>
            </a:r>
            <a:r>
              <a:rPr lang="ru-RU" altLang="ru-RU" sz="3600" baseline="-25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β∩BꞌÇꞌ=4ꞌ; 3ꞌꞌ Є AꞌꞌÇꞌꞌ, 4ꞌꞌ Є BꞌꞌÇꞌꞌ;</a:t>
            </a:r>
            <a:b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3ꞌꞌ4ꞌꞌ</a:t>
            </a:r>
            <a:r>
              <a:rPr lang="ru-RU" altLang="ru-RU" sz="36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∩DꞌꞌFꞌꞌ=Nꞌꞌ, Nꞌꞌ Є DꞌꞌFꞌꞌ, Nꞌ Є DꞌFꞌ =&gt; ∆ABÇ∩∆</a:t>
            </a:r>
            <a:r>
              <a:rPr lang="ru-RU" altLang="ru-RU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DEF=MN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alt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5536" y="620466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>
          <a:xfrm>
            <a:off x="125728" y="110097"/>
            <a:ext cx="1192847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spcAft>
                <a:spcPts val="0"/>
              </a:spcAft>
            </a:pPr>
            <a:r>
              <a:rPr 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Yzlary</a:t>
            </a: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kesişmegi</a:t>
            </a: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3" name="Группа 2"/>
          <p:cNvGrpSpPr/>
          <p:nvPr/>
        </p:nvGrpSpPr>
        <p:grpSpPr>
          <a:xfrm>
            <a:off x="2244641" y="747859"/>
            <a:ext cx="7690649" cy="5825782"/>
            <a:chOff x="2244641" y="747859"/>
            <a:chExt cx="7690649" cy="5825782"/>
          </a:xfrm>
        </p:grpSpPr>
        <p:pic>
          <p:nvPicPr>
            <p:cNvPr id="10" name="Рисунок 3" descr="C:\Users\babageldi\Desktop\2018-10-22\20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244641" y="747859"/>
              <a:ext cx="7690649" cy="582578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2244641" y="959442"/>
              <a:ext cx="1749197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k-TM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Epýurda</a:t>
              </a:r>
              <a:endParaRPr lang="ru-RU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grpSp>
        <p:nvGrpSpPr>
          <p:cNvPr id="4" name="Группа 3"/>
          <p:cNvGrpSpPr/>
          <p:nvPr/>
        </p:nvGrpSpPr>
        <p:grpSpPr>
          <a:xfrm>
            <a:off x="1831157" y="247504"/>
            <a:ext cx="8993726" cy="6397456"/>
            <a:chOff x="1831156" y="181072"/>
            <a:chExt cx="9195432" cy="6495856"/>
          </a:xfrm>
        </p:grpSpPr>
        <p:pic>
          <p:nvPicPr>
            <p:cNvPr id="7" name="Рисунок 2" descr="C:\Users\babageldi\Desktop\2018-10-22\21.jpg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brightnessContrast bright="-31000" contrast="8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31156" y="181072"/>
              <a:ext cx="9195432" cy="649585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Прямоугольник 1"/>
            <p:cNvSpPr/>
            <p:nvPr/>
          </p:nvSpPr>
          <p:spPr>
            <a:xfrm>
              <a:off x="1831156" y="181072"/>
              <a:ext cx="210826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k-TM" sz="3600" dirty="0">
                  <a:latin typeface="Times New Roman" panose="02020603050405020304" pitchFamily="18" charset="0"/>
                  <a:cs typeface="Times New Roman" panose="02020603050405020304" pitchFamily="18" charset="0"/>
                </a:rPr>
                <a:t>Giňişlikde</a:t>
              </a:r>
              <a:endParaRPr lang="ru-RU" sz="3600" dirty="0"/>
            </a:p>
          </p:txBody>
        </p:sp>
      </p:grp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185399"/>
            <a:ext cx="11981816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Eger-de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tekizliklerde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ýatýan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bolsalar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tekizlikler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perpendikulýardyrlar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u="sng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ru-RU" sz="32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(∆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geçirmeli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gorizontzl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(hꞌ)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frontal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tekizlikdäki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proýeksiýasy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(f ꞌꞌ)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çyzygyň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erkin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alynýar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Aꞌ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Є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Aꞌꞌ Є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lꞌꞌ</a:t>
            </a:r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nokatdan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hꞌ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 ꞌꞌ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proýeksiýalara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inderilýär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nꞌꞌ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 ꞌꞌ; nꞌ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hꞌ.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Kesişýän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çyzyklar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alyndy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endParaRPr lang="ru-RU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200" b="1" i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∩</a:t>
            </a:r>
            <a:r>
              <a:rPr lang="ru-RU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∆</a:t>
            </a: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DEF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6" name="Рисунок 2" descr="C:\Users\babageldi\Desktop\2018-10-22\Scan10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5601" y="186853"/>
            <a:ext cx="6728731" cy="64842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Заголовок 1"/>
          <p:cNvSpPr txBox="1">
            <a:spLocks/>
          </p:cNvSpPr>
          <p:nvPr/>
        </p:nvSpPr>
        <p:spPr bwMode="auto">
          <a:xfrm>
            <a:off x="201705" y="186853"/>
            <a:ext cx="3550024" cy="1695735"/>
          </a:xfrm>
          <a:prstGeom prst="rect">
            <a:avLst/>
          </a:prstGeom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algn="l" defTabSz="914377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Perpendikulýar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tekizlikleriň</a:t>
            </a:r>
            <a:r>
              <a:rPr lang="ru-RU" alt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</a:t>
            </a:r>
            <a:endParaRPr lang="ru-RU" altLang="ru-RU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1380</TotalTime>
  <Words>247</Words>
  <Application>Microsoft Office PowerPoint</Application>
  <PresentationFormat>Широкоэкранный</PresentationFormat>
  <Paragraphs>43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Symbol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</cp:lastModifiedBy>
  <cp:revision>150</cp:revision>
  <dcterms:created xsi:type="dcterms:W3CDTF">2020-05-31T16:38:52Z</dcterms:created>
  <dcterms:modified xsi:type="dcterms:W3CDTF">2020-11-02T06:23:22Z</dcterms:modified>
</cp:coreProperties>
</file>