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6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43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29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0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14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86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80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36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4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56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452F111-222C-41D8-8D32-22B1C9CF1620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052A89-B2B0-4CE8-BC4D-198CC034A57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193075" y="339634"/>
            <a:ext cx="9144000" cy="1411831"/>
          </a:xfrm>
        </p:spPr>
        <p:txBody>
          <a:bodyPr>
            <a:noAutofit/>
          </a:bodyPr>
          <a:lstStyle/>
          <a:p>
            <a:r>
              <a:rPr lang="tk-TM" sz="10000" dirty="0" smtClean="0">
                <a:latin typeface="French Script MT" panose="03020402040607040605" pitchFamily="66" charset="0"/>
              </a:rPr>
              <a:t>ÜÇEKLER</a:t>
            </a:r>
            <a:endParaRPr lang="ru-RU" sz="10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465"/>
            <a:ext cx="12191999" cy="51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5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177" y="4114800"/>
            <a:ext cx="1123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400" b="1" dirty="0" smtClean="0"/>
              <a:t>DIREG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98675" y="530327"/>
            <a:ext cx="287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ASMA STRAPILA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880" y="2583663"/>
            <a:ext cx="256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ÇEKIJI</a:t>
            </a:r>
            <a:r>
              <a:rPr lang="tk-TM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BALKA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4880" y="6423177"/>
            <a:ext cx="4676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ÜSTÝAPYJYNYŇ</a:t>
            </a:r>
            <a:r>
              <a:rPr lang="tk-TM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k-TM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BALKASY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96743" y="2967335"/>
            <a:ext cx="29997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09003" y="3422302"/>
            <a:ext cx="2282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ÝAPGYT</a:t>
            </a:r>
            <a:r>
              <a:rPr lang="tk-TM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k-TM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DIREG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525675" y="2414905"/>
            <a:ext cx="2737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ÝAPGYT</a:t>
            </a:r>
            <a:r>
              <a:rPr lang="tk-TM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k-TM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STROPILA</a:t>
            </a:r>
            <a:endParaRPr lang="ru-RU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64763" y="1738321"/>
            <a:ext cx="16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2400" b="1" dirty="0" smtClean="0"/>
              <a:t>PROGON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423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348"/>
          </a:xfrm>
        </p:spPr>
      </p:pic>
    </p:spTree>
    <p:extLst>
      <p:ext uri="{BB962C8B-B14F-4D97-AF65-F5344CB8AC3E}">
        <p14:creationId xmlns:p14="http://schemas.microsoft.com/office/powerpoint/2010/main" val="28933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19311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8552945" y="5553782"/>
            <a:ext cx="25058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ÝAPGYT DIREG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84949" y="5944281"/>
            <a:ext cx="11336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DIREG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4128" y="323606"/>
            <a:ext cx="16739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STROPILA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7282" y="5944281"/>
            <a:ext cx="1860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MAUERLAT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66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74</TotalTime>
  <Words>18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Calibri</vt:lpstr>
      <vt:lpstr>French Script MT</vt:lpstr>
      <vt:lpstr>Times New Roman</vt:lpstr>
      <vt:lpstr>Tw Cen MT</vt:lpstr>
      <vt:lpstr>Tw Cen MT Condensed</vt:lpstr>
      <vt:lpstr>Wingdings 3</vt:lpstr>
      <vt:lpstr>Интеграл</vt:lpstr>
      <vt:lpstr>ÜÇEKLER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18</cp:revision>
  <dcterms:created xsi:type="dcterms:W3CDTF">2020-04-29T07:07:13Z</dcterms:created>
  <dcterms:modified xsi:type="dcterms:W3CDTF">2020-05-03T07:16:02Z</dcterms:modified>
</cp:coreProperties>
</file>