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90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702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01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79716" cy="1725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673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" y="0"/>
            <a:ext cx="8856984" cy="682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08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710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314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93" y="0"/>
            <a:ext cx="8712967" cy="1869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055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12968" cy="1826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17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"/>
            <a:ext cx="8784976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55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65"/>
            <a:ext cx="8352927" cy="16128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361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2020-07-01T08:39:27Z</dcterms:created>
  <dcterms:modified xsi:type="dcterms:W3CDTF">2020-12-02T08:22:11Z</dcterms:modified>
</cp:coreProperties>
</file>