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sldIdLst>
    <p:sldId id="256" r:id="rId2"/>
    <p:sldId id="257" r:id="rId3"/>
    <p:sldId id="268" r:id="rId4"/>
    <p:sldId id="26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172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73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6111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260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58834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2751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110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062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640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97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469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78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938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549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535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343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545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871296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k-TM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TEMA: </a:t>
            </a:r>
            <a:r>
              <a:rPr lang="tk-TM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Bazar ykdysadyýeti şertlerinde baha ykdysady kategoriýa hökmünde.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k-TM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tk-TM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Bahanyň gymmatlyk esaslary.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k-TM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tk-TM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Bazar baha emele gelşine geçilmegi. 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k-TM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tk-TM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Merkezleşdirilen baha kesmeden bazar bahanyň emele gelmeginiň tapawutlandyryjy alamatlary.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90670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4343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6016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3795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5601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1536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332656"/>
            <a:ext cx="885698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755" marR="71120" indent="359410" algn="just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Bazar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gatnaşyklarynyň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esaslary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hem-de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emele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gelşi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çykyş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edýärler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755" marR="73025" indent="359410" algn="just">
              <a:spcAft>
                <a:spcPts val="0"/>
              </a:spcAft>
              <a:tabLst>
                <a:tab pos="1985010" algn="l"/>
                <a:tab pos="3074670" algn="l"/>
              </a:tabLst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Baha -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çylşyrymly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ykdysady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kategoriýadyr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Ykdysadyýetiň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ähli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ösüş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kynçylyklary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ulgamynda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kesişýär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755" marR="74295" indent="359410" algn="just"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Ilki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harytlaryň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öndürilişine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ýerleşdirilişine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degişlidir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1165" algn="ctr">
              <a:spcAft>
                <a:spcPts val="0"/>
              </a:spcAft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Bahanyň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iki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sany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teoriýasy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bar.</a:t>
            </a:r>
            <a:endParaRPr lang="ru-RU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755" marR="75565" indent="359410" algn="just">
              <a:spcAft>
                <a:spcPts val="0"/>
              </a:spcAft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Birinji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teoriýanyň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eýeleriniň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pikiri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harydyň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bahasy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gymmatyny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görkezýär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755" marR="74930" indent="359410" algn="just">
              <a:spcBef>
                <a:spcPts val="5"/>
              </a:spcBef>
              <a:spcAft>
                <a:spcPts val="0"/>
              </a:spcAft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Ikinji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teoriýa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harydyň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belli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peýdalygyna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alyjynyň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tölejek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pullaryň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jemini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emele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getirýär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diýýärler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Şeýlelikde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baha-harydyň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görnüşinde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aňladylmagydyr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755" marR="69850" indent="359410" algn="just"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tapawutlylykda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emele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geliş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haryda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-da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hyzmata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emele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gelmegini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aňladýar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Esasanam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iki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sany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ulgam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ýöredilýär</a:t>
            </a:r>
            <a:r>
              <a:rPr lang="tk-TM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1)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merkezleşdirilen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döwlet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tarapyndan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önümçiligiň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çykdajylary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esasynda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emele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gelýär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2)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Teklipler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talaba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esaslanan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bazar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bahalary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tk-TM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755" marR="69850" indent="359410" algn="just">
              <a:spcAft>
                <a:spcPts val="0"/>
              </a:spcAft>
            </a:pP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Harydyň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bahasy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näme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ölçelýär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689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8497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1165" algn="just">
              <a:spcBef>
                <a:spcPts val="390"/>
              </a:spcBef>
              <a:spcAft>
                <a:spcPts val="0"/>
              </a:spcAft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wagta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çenli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wajyp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ykdysady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meseleleriň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biridir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755" marR="72390" indent="359410" algn="just"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Adam Smit,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Wilýam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Petti,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Dawid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Rihardo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bahanyň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nazarýetiniň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esaslaryny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düzenlerdir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şoňa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laýyklykda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harydyň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bahasy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zähmetiň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mukdary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ýagny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öndürmegi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ölçelýär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755" marR="69850" indent="342900" algn="just">
              <a:spcBef>
                <a:spcPts val="5"/>
              </a:spcBef>
              <a:spcAft>
                <a:spcPts val="0"/>
              </a:spcAft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Haryt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gymmata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hem-de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eýedir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Gymmat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harytda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peýdaly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zähmetiň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siňdirilmegidir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Harydyň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zähmetiň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netijesi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bolany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harytlary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hil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taýdan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meňzeş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edýär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diýmek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ölçenýär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hem-de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deňeşdirilýär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Şeýlelikde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haryda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siňdirilen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hil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Türkmenistanyň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Prezidenti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Gurbanguly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Berdimuhamedowyň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Türkmenistanda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bilim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ulgamyny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kämilleşdirmek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hakynda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2007-nji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ýylyň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15-nji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fewralyndaky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Permany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bilim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ulgamyndaky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düýpli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özgertmeleriň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başyny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başlady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015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80528" y="188640"/>
            <a:ext cx="914501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1165" marR="73025" algn="just">
              <a:spcBef>
                <a:spcPts val="5"/>
              </a:spcBef>
              <a:spcAft>
                <a:spcPts val="0"/>
              </a:spcAft>
              <a:tabLst>
                <a:tab pos="974725" algn="l"/>
                <a:tab pos="1565910" algn="l"/>
                <a:tab pos="2647950" algn="l"/>
                <a:tab pos="3268980" algn="l"/>
              </a:tabLs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Bazar	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näme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	</a:t>
            </a:r>
            <a:endParaRPr lang="tk-TM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1165" marR="73025" algn="just">
              <a:spcBef>
                <a:spcPts val="5"/>
              </a:spcBef>
              <a:spcAft>
                <a:spcPts val="0"/>
              </a:spcAft>
              <a:tabLst>
                <a:tab pos="974725" algn="l"/>
                <a:tab pos="1565910" algn="l"/>
                <a:tab pos="2647950" algn="l"/>
                <a:tab pos="3268980" algn="l"/>
              </a:tabLst>
            </a:pP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Bazar -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mäkäm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	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hemişe</a:t>
            </a:r>
            <a:r>
              <a:rPr lang="tk-TM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döredilýän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tk-TM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gaýtalanýan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gatnaşyklar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söwda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ykdysady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tehnologik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başgalar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Bazar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haryt-pul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gatnaşyklary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gymmatlyk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kategoriýalaryň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ýagny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maliýe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kredit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haky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özüne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düşýän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gymmaty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girdeýji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bahanyň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formasy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durýar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Bu  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gymmatlyk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ulgam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kategoriýasy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ähli</a:t>
            </a:r>
            <a:r>
              <a:rPr lang="en-US" sz="3200" spc="1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gaýtadan</a:t>
            </a:r>
            <a:r>
              <a:rPr lang="tk-TM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işlemek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prosesi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işjeň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höweslendirýär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Bazar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gatnaşyklary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islendik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ýerde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döräp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bilýär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egerde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teklibe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talap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garşy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durýan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mysal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bazarda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işjeň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edarada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telefonda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zada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başga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ýerde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246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871296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Egerde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bazarda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teklip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talabyň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arasynda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deňagramlylyk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dörese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prosesiň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netijesi-baha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Bazarda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garşylykly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gyzyklanmany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goraýan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satyjylar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alyjylar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düşýär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Satyjylar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harytlaryny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satmak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bahany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goýup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girdeýjini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almakdyr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satyjy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geleni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arasynda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bäsdeşlik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döreýär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Alyjylar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gezeginde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harytlary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satmakdyr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Şeýlelikde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 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satyjylar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alyjylaryň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arasynda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döreýän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gyzyklanmanyň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gelýän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ulgamdyr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gezeginde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bahanyň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gelmegine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getirýär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5345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9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395536" y="-184666"/>
            <a:ext cx="861075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shema</a:t>
            </a: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şekillendirmek</a:t>
            </a: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1200329"/>
            <a:ext cx="9143999" cy="5808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822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504" y="587197"/>
            <a:ext cx="8928992" cy="5314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755" marR="73660" indent="359410" algn="just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Bazar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hem - de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haryt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bagly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kategoriýalar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Şeýlelikde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bazar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ilkinji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orunda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durýar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755" marR="74295" indent="359410" algn="just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Bazar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gatnaşyklaryna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geçiş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döwründe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emele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gelşiniň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aýratynlyklary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755" marR="71755" indent="359410" algn="just">
              <a:spcBef>
                <a:spcPts val="390"/>
              </a:spcBef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Merkezleşdirilen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ykdysadyýet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şertlerinde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emele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geliş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prinsipleri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ýagny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kesgitlenýänligi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tapawutlanýarlar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Bu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esasanam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esasynda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özüne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düşýän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gymmatyň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durýanlygydyr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Şeýle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garaýyşda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bazar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bahalaryň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derejesine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hem-de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dinamikasyna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gowşak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täsir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edýär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Eýýäm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kesgitlenen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haryda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islegiň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derejesini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hasaba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alýar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755" marR="71120" indent="359410" algn="just">
              <a:spcBef>
                <a:spcPts val="5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Bazar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emele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gelşiň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düýpli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tapawudy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önümçilkde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emele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gelmeginde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däl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-de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eýsem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satuwda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ýagny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bazarda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islegiň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talabyň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täsiri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netijesinde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harydyň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bahasy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täsiri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bazarda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barlag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geçýär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hem-de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bazarda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emele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gelýär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189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755" marR="74295" indent="359410" algn="just"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Bazar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bahalaryň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meýilnamalaýyn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kesgitlenýän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bahalardan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tapawudy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döwlet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tarapyndan</a:t>
            </a:r>
            <a:r>
              <a:rPr lang="en-US" sz="2800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kesgitlenýär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755" marR="74930" indent="359410" algn="just">
              <a:spcAft>
                <a:spcPts val="0"/>
              </a:spcAft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Döwlet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tarapyndan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diňe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kesgilenen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harytlara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nyrh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bellenýär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755" marR="73660" indent="359410" algn="just">
              <a:spcAft>
                <a:spcPts val="0"/>
              </a:spcAft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Bahalaryň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dinamikasy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sany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faktoryň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täsiri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netijesinde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emele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gelýär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1165">
              <a:spcBef>
                <a:spcPts val="5"/>
              </a:spcBef>
              <a:spcAft>
                <a:spcPts val="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strategiki</a:t>
            </a:r>
            <a:r>
              <a:rPr lang="en-US" sz="2800" spc="-3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faktor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1165">
              <a:spcAft>
                <a:spcPts val="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taktiçeski</a:t>
            </a:r>
            <a:r>
              <a:rPr lang="en-US" sz="2800" spc="-3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faktor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755" marR="73660" indent="359410" algn="just">
              <a:spcAft>
                <a:spcPts val="0"/>
              </a:spcAft>
            </a:pPr>
            <a:r>
              <a:rPr lang="en-US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Strategiki</a:t>
            </a:r>
            <a:r>
              <a:rPr lang="en-US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factor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harydyň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bahasynyň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esasynda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emele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gelýär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Gymmatyň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töwereginde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yrgyldaýar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Bu proses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örän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çylşyrymly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755" marR="74295" indent="359410" algn="just">
              <a:spcAft>
                <a:spcPts val="0"/>
              </a:spcAft>
            </a:pPr>
            <a:r>
              <a:rPr lang="en-US" sz="2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Taktiki</a:t>
            </a:r>
            <a:r>
              <a:rPr lang="en-US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factor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takyk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harytlar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bahalar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bazaryň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täsiri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ýetýär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755" marR="74295" indent="359410" algn="just"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Bazar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gatnaşyklary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şertlerde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bahalaryň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emel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gelşini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görüp</a:t>
            </a:r>
            <a:r>
              <a:rPr lang="en-US" sz="28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bolmaýar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339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624616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62</TotalTime>
  <Words>428</Words>
  <Application>Microsoft Office PowerPoint</Application>
  <PresentationFormat>Экран (4:3)</PresentationFormat>
  <Paragraphs>35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Didar</dc:creator>
  <cp:lastModifiedBy>toylyyevya</cp:lastModifiedBy>
  <cp:revision>12</cp:revision>
  <dcterms:created xsi:type="dcterms:W3CDTF">2020-07-27T13:49:57Z</dcterms:created>
  <dcterms:modified xsi:type="dcterms:W3CDTF">2020-12-26T07:39:31Z</dcterms:modified>
</cp:coreProperties>
</file>