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6600CC"/>
    <a:srgbClr val="009900"/>
    <a:srgbClr val="006600"/>
    <a:srgbClr val="800000"/>
    <a:srgbClr val="3333CC"/>
    <a:srgbClr val="003366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06" autoAdjust="0"/>
    <p:restoredTop sz="94660"/>
  </p:normalViewPr>
  <p:slideViewPr>
    <p:cSldViewPr snapToGrid="0">
      <p:cViewPr varScale="1">
        <p:scale>
          <a:sx n="51" d="100"/>
          <a:sy n="51" d="100"/>
        </p:scale>
        <p:origin x="-120" y="-12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94B9-3206-4828-A3DF-3FFE3F6E7DE3}" type="datetimeFigureOut">
              <a:rPr lang="ru-RU" smtClean="0"/>
              <a:t>29.11.2020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DF16D-7BBE-4AE1-AA5E-A563AAC22A6D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94B9-3206-4828-A3DF-3FFE3F6E7DE3}" type="datetimeFigureOut">
              <a:rPr lang="ru-RU" smtClean="0"/>
              <a:t>29.11.2020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DF16D-7BBE-4AE1-AA5E-A563AAC22A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94B9-3206-4828-A3DF-3FFE3F6E7DE3}" type="datetimeFigureOut">
              <a:rPr lang="ru-RU" smtClean="0"/>
              <a:t>29.11.2020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DF16D-7BBE-4AE1-AA5E-A563AAC22A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94B9-3206-4828-A3DF-3FFE3F6E7DE3}" type="datetimeFigureOut">
              <a:rPr lang="ru-RU" smtClean="0"/>
              <a:t>29.11.2020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DF16D-7BBE-4AE1-AA5E-A563AAC22A6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94B9-3206-4828-A3DF-3FFE3F6E7DE3}" type="datetimeFigureOut">
              <a:rPr lang="ru-RU" smtClean="0"/>
              <a:t>29.11.2020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DF16D-7BBE-4AE1-AA5E-A563AAC22A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94B9-3206-4828-A3DF-3FFE3F6E7DE3}" type="datetimeFigureOut">
              <a:rPr lang="ru-RU" smtClean="0"/>
              <a:t>29.11.2020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DF16D-7BBE-4AE1-AA5E-A563AAC22A6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94B9-3206-4828-A3DF-3FFE3F6E7DE3}" type="datetimeFigureOut">
              <a:rPr lang="ru-RU" smtClean="0"/>
              <a:t>29.11.2020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DF16D-7BBE-4AE1-AA5E-A563AAC22A6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94B9-3206-4828-A3DF-3FFE3F6E7DE3}" type="datetimeFigureOut">
              <a:rPr lang="ru-RU" smtClean="0"/>
              <a:t>29.11.2020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DF16D-7BBE-4AE1-AA5E-A563AAC22A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94B9-3206-4828-A3DF-3FFE3F6E7DE3}" type="datetimeFigureOut">
              <a:rPr lang="ru-RU" smtClean="0"/>
              <a:t>29.11.2020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DF16D-7BBE-4AE1-AA5E-A563AAC22A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94B9-3206-4828-A3DF-3FFE3F6E7DE3}" type="datetimeFigureOut">
              <a:rPr lang="ru-RU" smtClean="0"/>
              <a:t>29.11.2020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DF16D-7BBE-4AE1-AA5E-A563AAC22A6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994B9-3206-4828-A3DF-3FFE3F6E7DE3}" type="datetimeFigureOut">
              <a:rPr lang="ru-RU" smtClean="0"/>
              <a:t>29.11.2020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DF16D-7BBE-4AE1-AA5E-A563AAC22A6D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4B994B9-3206-4828-A3DF-3FFE3F6E7DE3}" type="datetimeFigureOut">
              <a:rPr lang="ru-RU" smtClean="0"/>
              <a:t>29.11.2020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50DF16D-7BBE-4AE1-AA5E-A563AAC22A6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45067" y="457200"/>
            <a:ext cx="10786533" cy="5571067"/>
          </a:xfrm>
        </p:spPr>
        <p:txBody>
          <a:bodyPr/>
          <a:lstStyle/>
          <a:p>
            <a:pPr algn="ctr"/>
            <a:r>
              <a:rPr lang="tk-TM" b="1" dirty="0" smtClean="0"/>
              <a:t>Umumy okuwyň</a:t>
            </a:r>
            <a:r>
              <a:rPr lang="ru-RU" b="1" dirty="0" smtClean="0"/>
              <a:t> </a:t>
            </a:r>
            <a:r>
              <a:rPr lang="tk-TM" b="1" dirty="0" smtClean="0"/>
              <a:t>t</a:t>
            </a:r>
            <a:r>
              <a:rPr lang="ru-RU" b="1" dirty="0" err="1" smtClean="0"/>
              <a:t>ema</a:t>
            </a:r>
            <a:r>
              <a:rPr lang="tk-TM" b="1" dirty="0" smtClean="0"/>
              <a:t>sy</a:t>
            </a:r>
            <a:r>
              <a:rPr lang="ru-RU" b="1" dirty="0" smtClean="0"/>
              <a:t>: </a:t>
            </a:r>
            <a:r>
              <a:rPr lang="ru-RU" b="1" dirty="0" err="1" smtClean="0"/>
              <a:t>Duýma</a:t>
            </a:r>
            <a:r>
              <a:rPr lang="ru-RU" b="1" dirty="0" smtClean="0"/>
              <a:t> </a:t>
            </a:r>
            <a:r>
              <a:rPr lang="ru-RU" b="1" dirty="0" err="1" smtClean="0"/>
              <a:t>we</a:t>
            </a:r>
            <a:r>
              <a:rPr lang="ru-RU" b="1" dirty="0" smtClean="0"/>
              <a:t> </a:t>
            </a:r>
            <a:r>
              <a:rPr lang="ru-RU" b="1" dirty="0" err="1" smtClean="0"/>
              <a:t>kabul</a:t>
            </a:r>
            <a:r>
              <a:rPr lang="ru-RU" b="1" dirty="0" smtClean="0"/>
              <a:t> </a:t>
            </a:r>
            <a:r>
              <a:rPr lang="ru-RU" b="1" dirty="0" err="1" smtClean="0"/>
              <a:t>ediş</a:t>
            </a:r>
            <a:endParaRPr lang="ru-RU" b="1" dirty="0" smtClean="0"/>
          </a:p>
          <a:p>
            <a:r>
              <a:rPr lang="ru-RU" b="1" dirty="0" err="1" smtClean="0"/>
              <a:t>Meýilnama</a:t>
            </a:r>
            <a:r>
              <a:rPr lang="ru-RU" b="1" dirty="0" smtClean="0"/>
              <a:t>:</a:t>
            </a:r>
          </a:p>
          <a:p>
            <a:pPr algn="l"/>
            <a:r>
              <a:rPr lang="ru-RU" b="1" dirty="0" smtClean="0"/>
              <a:t>1.Duýma </a:t>
            </a:r>
            <a:r>
              <a:rPr lang="ru-RU" b="1" dirty="0" err="1" smtClean="0"/>
              <a:t>hakynda</a:t>
            </a:r>
            <a:r>
              <a:rPr lang="ru-RU" b="1" dirty="0" smtClean="0"/>
              <a:t> </a:t>
            </a:r>
            <a:r>
              <a:rPr lang="ru-RU" b="1" dirty="0" err="1" smtClean="0"/>
              <a:t>düşünje</a:t>
            </a:r>
            <a:r>
              <a:rPr lang="ru-RU" b="1" dirty="0" smtClean="0"/>
              <a:t>, </a:t>
            </a:r>
            <a:r>
              <a:rPr lang="ru-RU" b="1" dirty="0" err="1" smtClean="0"/>
              <a:t>onuň</a:t>
            </a:r>
            <a:r>
              <a:rPr lang="ru-RU" b="1" dirty="0" smtClean="0"/>
              <a:t> </a:t>
            </a:r>
            <a:r>
              <a:rPr lang="ru-RU" b="1" dirty="0" err="1" smtClean="0"/>
              <a:t>psihologik</a:t>
            </a:r>
            <a:r>
              <a:rPr lang="ru-RU" b="1" dirty="0" smtClean="0"/>
              <a:t> </a:t>
            </a:r>
            <a:r>
              <a:rPr lang="ru-RU" b="1" dirty="0" err="1" smtClean="0"/>
              <a:t>häsiýetnamasy</a:t>
            </a:r>
            <a:r>
              <a:rPr lang="ru-RU" b="1" dirty="0" smtClean="0"/>
              <a:t>.</a:t>
            </a:r>
          </a:p>
          <a:p>
            <a:pPr algn="l"/>
            <a:r>
              <a:rPr lang="ru-RU" b="1" dirty="0" smtClean="0"/>
              <a:t>2. </a:t>
            </a:r>
            <a:r>
              <a:rPr lang="ru-RU" b="1" dirty="0" err="1" smtClean="0"/>
              <a:t>Duýmanyň</a:t>
            </a:r>
            <a:r>
              <a:rPr lang="ru-RU" b="1" dirty="0" smtClean="0"/>
              <a:t> </a:t>
            </a:r>
            <a:r>
              <a:rPr lang="ru-RU" b="1" dirty="0" err="1" smtClean="0"/>
              <a:t>görnüşleri</a:t>
            </a:r>
            <a:r>
              <a:rPr lang="ru-RU" b="1" dirty="0" smtClean="0"/>
              <a:t>.</a:t>
            </a:r>
          </a:p>
          <a:p>
            <a:pPr algn="l"/>
            <a:r>
              <a:rPr lang="ru-RU" b="1" dirty="0" smtClean="0"/>
              <a:t>3. </a:t>
            </a:r>
            <a:r>
              <a:rPr lang="ru-RU" b="1" dirty="0" err="1" smtClean="0"/>
              <a:t>Duýmanyň</a:t>
            </a:r>
            <a:r>
              <a:rPr lang="ru-RU" b="1" dirty="0" smtClean="0"/>
              <a:t> </a:t>
            </a:r>
            <a:r>
              <a:rPr lang="ru-RU" b="1" dirty="0" err="1" smtClean="0"/>
              <a:t>bosagalary</a:t>
            </a:r>
            <a:r>
              <a:rPr lang="ru-RU" b="1" dirty="0" smtClean="0"/>
              <a:t>.</a:t>
            </a:r>
          </a:p>
          <a:p>
            <a:pPr algn="l"/>
            <a:r>
              <a:rPr lang="ru-RU" b="1" dirty="0" smtClean="0"/>
              <a:t>4. </a:t>
            </a:r>
            <a:r>
              <a:rPr lang="ru-RU" b="1" dirty="0" err="1" smtClean="0"/>
              <a:t>Duýmanyň</a:t>
            </a:r>
            <a:r>
              <a:rPr lang="ru-RU" b="1" dirty="0" smtClean="0"/>
              <a:t> </a:t>
            </a:r>
            <a:r>
              <a:rPr lang="ru-RU" b="1" dirty="0" err="1" smtClean="0"/>
              <a:t>häsiýetleri</a:t>
            </a:r>
            <a:r>
              <a:rPr lang="ru-RU" b="1" dirty="0" smtClean="0"/>
              <a:t>.</a:t>
            </a:r>
          </a:p>
          <a:p>
            <a:pPr algn="l"/>
            <a:r>
              <a:rPr lang="ru-RU" b="1" dirty="0" smtClean="0"/>
              <a:t>5. </a:t>
            </a:r>
            <a:r>
              <a:rPr lang="ru-RU" b="1" dirty="0" err="1" smtClean="0"/>
              <a:t>Kabul</a:t>
            </a:r>
            <a:r>
              <a:rPr lang="ru-RU" b="1" dirty="0" smtClean="0"/>
              <a:t> </a:t>
            </a:r>
            <a:r>
              <a:rPr lang="ru-RU" b="1" dirty="0" err="1" smtClean="0"/>
              <a:t>ediş</a:t>
            </a:r>
            <a:r>
              <a:rPr lang="ru-RU" b="1" dirty="0" smtClean="0"/>
              <a:t> </a:t>
            </a:r>
            <a:r>
              <a:rPr lang="ru-RU" b="1" dirty="0" err="1" smtClean="0"/>
              <a:t>hakynda</a:t>
            </a:r>
            <a:r>
              <a:rPr lang="ru-RU" b="1" dirty="0" smtClean="0"/>
              <a:t> </a:t>
            </a:r>
            <a:r>
              <a:rPr lang="ru-RU" b="1" dirty="0" err="1" smtClean="0"/>
              <a:t>düşünje</a:t>
            </a:r>
            <a:r>
              <a:rPr lang="ru-RU" b="1" dirty="0" smtClean="0"/>
              <a:t> </a:t>
            </a:r>
            <a:r>
              <a:rPr lang="ru-RU" b="1" dirty="0" err="1" smtClean="0"/>
              <a:t>we</a:t>
            </a:r>
            <a:r>
              <a:rPr lang="ru-RU" b="1" dirty="0" smtClean="0"/>
              <a:t> </a:t>
            </a:r>
            <a:r>
              <a:rPr lang="ru-RU" b="1" dirty="0" err="1" smtClean="0"/>
              <a:t>onuň</a:t>
            </a:r>
            <a:r>
              <a:rPr lang="ru-RU" b="1" dirty="0" smtClean="0"/>
              <a:t> </a:t>
            </a:r>
            <a:r>
              <a:rPr lang="ru-RU" b="1" dirty="0" err="1" smtClean="0"/>
              <a:t>psihologik</a:t>
            </a:r>
            <a:r>
              <a:rPr lang="ru-RU" b="1" dirty="0" smtClean="0"/>
              <a:t> </a:t>
            </a:r>
            <a:r>
              <a:rPr lang="ru-RU" b="1" dirty="0" err="1" smtClean="0"/>
              <a:t>häsiýetnamasy</a:t>
            </a:r>
            <a:r>
              <a:rPr lang="ru-RU" b="1" dirty="0" smtClean="0"/>
              <a:t>.</a:t>
            </a:r>
          </a:p>
          <a:p>
            <a:pPr algn="l"/>
            <a:r>
              <a:rPr lang="ru-RU" b="1" dirty="0" smtClean="0"/>
              <a:t>6. </a:t>
            </a:r>
            <a:r>
              <a:rPr lang="ru-RU" b="1" dirty="0" err="1" smtClean="0"/>
              <a:t>Kabul</a:t>
            </a:r>
            <a:r>
              <a:rPr lang="ru-RU" b="1" dirty="0" smtClean="0"/>
              <a:t> </a:t>
            </a:r>
            <a:r>
              <a:rPr lang="ru-RU" b="1" dirty="0" err="1" smtClean="0"/>
              <a:t>edişiň</a:t>
            </a:r>
            <a:r>
              <a:rPr lang="ru-RU" b="1" dirty="0" smtClean="0"/>
              <a:t> </a:t>
            </a:r>
            <a:r>
              <a:rPr lang="ru-RU" b="1" dirty="0" err="1" smtClean="0"/>
              <a:t>görnüşleri</a:t>
            </a:r>
            <a:r>
              <a:rPr lang="ru-RU" b="1" dirty="0" smtClean="0"/>
              <a:t> </a:t>
            </a:r>
            <a:r>
              <a:rPr lang="ru-RU" b="1" dirty="0" err="1" smtClean="0"/>
              <a:t>we</a:t>
            </a:r>
            <a:r>
              <a:rPr lang="ru-RU" b="1" dirty="0" smtClean="0"/>
              <a:t> </a:t>
            </a:r>
            <a:r>
              <a:rPr lang="ru-RU" b="1" dirty="0" err="1" smtClean="0"/>
              <a:t>häsiýetleri</a:t>
            </a:r>
            <a:r>
              <a:rPr lang="ru-RU" b="1" dirty="0" smtClean="0"/>
              <a:t>.</a:t>
            </a:r>
          </a:p>
          <a:p>
            <a:pPr algn="l"/>
            <a:r>
              <a:rPr lang="ru-RU" b="1" dirty="0" smtClean="0"/>
              <a:t>7. </a:t>
            </a:r>
            <a:r>
              <a:rPr lang="ru-RU" b="1" dirty="0" err="1" smtClean="0"/>
              <a:t>Adamyň</a:t>
            </a:r>
            <a:r>
              <a:rPr lang="ru-RU" b="1" dirty="0" smtClean="0"/>
              <a:t> </a:t>
            </a:r>
            <a:r>
              <a:rPr lang="ru-RU" b="1" dirty="0" err="1" smtClean="0"/>
              <a:t>adamy</a:t>
            </a:r>
            <a:r>
              <a:rPr lang="ru-RU" b="1" dirty="0" smtClean="0"/>
              <a:t> </a:t>
            </a:r>
            <a:r>
              <a:rPr lang="ru-RU" b="1" dirty="0" err="1" smtClean="0"/>
              <a:t>kabul</a:t>
            </a:r>
            <a:r>
              <a:rPr lang="ru-RU" b="1" dirty="0" smtClean="0"/>
              <a:t> </a:t>
            </a:r>
            <a:r>
              <a:rPr lang="ru-RU" b="1" dirty="0" err="1" smtClean="0"/>
              <a:t>etmegi</a:t>
            </a:r>
            <a:r>
              <a:rPr lang="ru-RU" b="1" dirty="0" smtClean="0"/>
              <a:t> </a:t>
            </a:r>
            <a:r>
              <a:rPr lang="ru-RU" b="1" dirty="0" err="1" smtClean="0"/>
              <a:t>we</a:t>
            </a:r>
            <a:r>
              <a:rPr lang="ru-RU" b="1" dirty="0" smtClean="0"/>
              <a:t> </a:t>
            </a:r>
            <a:r>
              <a:rPr lang="ru-RU" b="1" dirty="0" err="1" smtClean="0"/>
              <a:t>onuň</a:t>
            </a:r>
            <a:r>
              <a:rPr lang="ru-RU" b="1" dirty="0" smtClean="0"/>
              <a:t> </a:t>
            </a:r>
            <a:r>
              <a:rPr lang="ru-RU" b="1" dirty="0" err="1" smtClean="0"/>
              <a:t>psihologik</a:t>
            </a:r>
            <a:r>
              <a:rPr lang="ru-RU" b="1" dirty="0" smtClean="0"/>
              <a:t> </a:t>
            </a:r>
            <a:r>
              <a:rPr lang="ru-RU" b="1" dirty="0" err="1" smtClean="0"/>
              <a:t>tärleri</a:t>
            </a:r>
            <a:r>
              <a:rPr lang="ru-RU" b="1" dirty="0" smtClean="0"/>
              <a:t>.</a:t>
            </a:r>
          </a:p>
          <a:p>
            <a:pPr algn="l"/>
            <a:r>
              <a:rPr lang="ru-RU" b="1" dirty="0" smtClean="0"/>
              <a:t>8.Kabul </a:t>
            </a:r>
            <a:r>
              <a:rPr lang="ru-RU" b="1" dirty="0" err="1" smtClean="0"/>
              <a:t>edişde</a:t>
            </a:r>
            <a:r>
              <a:rPr lang="ru-RU" b="1" dirty="0" smtClean="0"/>
              <a:t> </a:t>
            </a:r>
            <a:r>
              <a:rPr lang="ru-RU" b="1" dirty="0" err="1" smtClean="0"/>
              <a:t>aldanmalar</a:t>
            </a:r>
            <a:r>
              <a:rPr lang="ru-RU" b="1" dirty="0" smtClean="0"/>
              <a:t>, </a:t>
            </a:r>
            <a:r>
              <a:rPr lang="ru-RU" b="1" dirty="0" err="1" smtClean="0"/>
              <a:t>olaryň</a:t>
            </a:r>
            <a:r>
              <a:rPr lang="ru-RU" b="1" dirty="0" smtClean="0"/>
              <a:t> </a:t>
            </a:r>
            <a:r>
              <a:rPr lang="ru-RU" b="1" dirty="0" err="1" smtClean="0"/>
              <a:t>görnüşleri</a:t>
            </a:r>
            <a:r>
              <a:rPr lang="ru-RU" b="1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83182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38200" y="335902"/>
            <a:ext cx="10515600" cy="5841061"/>
          </a:xfrm>
        </p:spPr>
        <p:txBody>
          <a:bodyPr>
            <a:normAutofit/>
          </a:bodyPr>
          <a:lstStyle/>
          <a:p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edişiň</a:t>
            </a:r>
            <a:r>
              <a:rPr lang="ru-RU" b="1" dirty="0"/>
              <a:t> </a:t>
            </a:r>
            <a:r>
              <a:rPr lang="ru-RU" b="1" dirty="0" err="1"/>
              <a:t>esasy</a:t>
            </a:r>
            <a:r>
              <a:rPr lang="ru-RU" b="1" dirty="0"/>
              <a:t> </a:t>
            </a:r>
            <a:r>
              <a:rPr lang="ru-RU" b="1" dirty="0" err="1"/>
              <a:t>häsiýetlerine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edişiň</a:t>
            </a:r>
            <a:r>
              <a:rPr lang="ru-RU" b="1" dirty="0">
                <a:solidFill>
                  <a:srgbClr val="0000CC"/>
                </a:solidFill>
              </a:rPr>
              <a:t> </a:t>
            </a:r>
            <a:r>
              <a:rPr lang="ru-RU" b="1" dirty="0" err="1">
                <a:solidFill>
                  <a:srgbClr val="0000CC"/>
                </a:solidFill>
              </a:rPr>
              <a:t>seçijiligi</a:t>
            </a:r>
            <a:r>
              <a:rPr lang="ru-RU" b="1" dirty="0">
                <a:solidFill>
                  <a:srgbClr val="0000CC"/>
                </a:solidFill>
              </a:rPr>
              <a:t>, </a:t>
            </a:r>
            <a:r>
              <a:rPr lang="ru-RU" b="1" dirty="0" err="1">
                <a:solidFill>
                  <a:srgbClr val="0000CC"/>
                </a:solidFill>
              </a:rPr>
              <a:t>zat</a:t>
            </a:r>
            <a:r>
              <a:rPr lang="ru-RU" b="1" dirty="0">
                <a:solidFill>
                  <a:srgbClr val="0000CC"/>
                </a:solidFill>
              </a:rPr>
              <a:t> </a:t>
            </a:r>
            <a:r>
              <a:rPr lang="ru-RU" b="1" dirty="0" err="1">
                <a:solidFill>
                  <a:srgbClr val="0000CC"/>
                </a:solidFill>
              </a:rPr>
              <a:t>we</a:t>
            </a:r>
            <a:r>
              <a:rPr lang="ru-RU" b="1" dirty="0">
                <a:solidFill>
                  <a:srgbClr val="0000CC"/>
                </a:solidFill>
              </a:rPr>
              <a:t> </a:t>
            </a:r>
            <a:r>
              <a:rPr lang="ru-RU" b="1" dirty="0" err="1">
                <a:solidFill>
                  <a:srgbClr val="0000CC"/>
                </a:solidFill>
              </a:rPr>
              <a:t>ýerlik</a:t>
            </a:r>
            <a:r>
              <a:rPr lang="ru-RU" b="1" dirty="0">
                <a:solidFill>
                  <a:srgbClr val="0000CC"/>
                </a:solidFill>
              </a:rPr>
              <a:t> (</a:t>
            </a:r>
            <a:r>
              <a:rPr lang="ru-RU" b="1" dirty="0" err="1">
                <a:solidFill>
                  <a:srgbClr val="0000CC"/>
                </a:solidFill>
              </a:rPr>
              <a:t>predmet</a:t>
            </a:r>
            <a:r>
              <a:rPr lang="ru-RU" b="1" dirty="0">
                <a:solidFill>
                  <a:srgbClr val="0000CC"/>
                </a:solidFill>
              </a:rPr>
              <a:t> </a:t>
            </a:r>
            <a:r>
              <a:rPr lang="ru-RU" b="1" dirty="0" err="1">
                <a:solidFill>
                  <a:srgbClr val="0000CC"/>
                </a:solidFill>
              </a:rPr>
              <a:t>we</a:t>
            </a:r>
            <a:r>
              <a:rPr lang="ru-RU" b="1" dirty="0">
                <a:solidFill>
                  <a:srgbClr val="0000CC"/>
                </a:solidFill>
              </a:rPr>
              <a:t> </a:t>
            </a:r>
            <a:r>
              <a:rPr lang="ru-RU" b="1" dirty="0" err="1">
                <a:solidFill>
                  <a:srgbClr val="0000CC"/>
                </a:solidFill>
              </a:rPr>
              <a:t>fon</a:t>
            </a:r>
            <a:r>
              <a:rPr lang="ru-RU" b="1" dirty="0">
                <a:solidFill>
                  <a:srgbClr val="0000CC"/>
                </a:solidFill>
              </a:rPr>
              <a:t>), </a:t>
            </a:r>
            <a:r>
              <a:rPr lang="ru-RU" b="1" dirty="0" err="1">
                <a:solidFill>
                  <a:srgbClr val="0000CC"/>
                </a:solidFill>
              </a:rPr>
              <a:t>appersepsiýa</a:t>
            </a:r>
            <a:r>
              <a:rPr lang="ru-RU" b="1" dirty="0">
                <a:solidFill>
                  <a:srgbClr val="0000CC"/>
                </a:solidFill>
              </a:rPr>
              <a:t>, </a:t>
            </a:r>
            <a:r>
              <a:rPr lang="ru-RU" b="1" dirty="0" err="1">
                <a:solidFill>
                  <a:srgbClr val="0000CC"/>
                </a:solidFill>
              </a:rPr>
              <a:t>aňlanylmaklygy</a:t>
            </a:r>
            <a:r>
              <a:rPr lang="ru-RU" b="1" dirty="0">
                <a:solidFill>
                  <a:srgbClr val="0000CC"/>
                </a:solidFill>
              </a:rPr>
              <a:t>, </a:t>
            </a:r>
            <a:r>
              <a:rPr lang="ru-RU" b="1" dirty="0" err="1">
                <a:solidFill>
                  <a:srgbClr val="0000CC"/>
                </a:solidFill>
              </a:rPr>
              <a:t>konstantlygy</a:t>
            </a:r>
            <a:r>
              <a:rPr lang="ru-RU" b="1" dirty="0">
                <a:solidFill>
                  <a:srgbClr val="0000CC"/>
                </a:solidFill>
              </a:rPr>
              <a:t>- </a:t>
            </a:r>
            <a:r>
              <a:rPr lang="ru-RU" b="1" dirty="0" err="1">
                <a:solidFill>
                  <a:srgbClr val="0000CC"/>
                </a:solidFill>
              </a:rPr>
              <a:t>hemişeligi</a:t>
            </a:r>
            <a:r>
              <a:rPr lang="ru-RU" b="1" dirty="0">
                <a:solidFill>
                  <a:srgbClr val="0000CC"/>
                </a:solidFill>
              </a:rPr>
              <a:t> </a:t>
            </a:r>
            <a:r>
              <a:rPr lang="ru-RU" b="1" dirty="0" err="1"/>
              <a:t>degişlidir</a:t>
            </a:r>
            <a:r>
              <a:rPr lang="ru-RU" b="1" dirty="0"/>
              <a:t>.</a:t>
            </a:r>
          </a:p>
          <a:p>
            <a:r>
              <a:rPr lang="ru-RU" b="1" dirty="0" err="1"/>
              <a:t>Daşky</a:t>
            </a:r>
            <a:r>
              <a:rPr lang="ru-RU" b="1" dirty="0"/>
              <a:t> </a:t>
            </a:r>
            <a:r>
              <a:rPr lang="ru-RU" b="1" dirty="0" err="1"/>
              <a:t>täsirleriň</a:t>
            </a:r>
            <a:r>
              <a:rPr lang="ru-RU" b="1" dirty="0"/>
              <a:t> </a:t>
            </a:r>
            <a:r>
              <a:rPr lang="ru-RU" b="1" dirty="0" err="1"/>
              <a:t>köpdürliliginde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işjeň</a:t>
            </a:r>
            <a:r>
              <a:rPr lang="ru-RU" b="1" dirty="0"/>
              <a:t> </a:t>
            </a:r>
            <a:r>
              <a:rPr lang="ru-RU" b="1" dirty="0" err="1"/>
              <a:t>höwes-islegine</a:t>
            </a:r>
            <a:r>
              <a:rPr lang="ru-RU" b="1" dirty="0"/>
              <a:t>, </a:t>
            </a:r>
            <a:r>
              <a:rPr lang="ru-RU" b="1" dirty="0" err="1"/>
              <a:t>gönükdirilmesine</a:t>
            </a:r>
            <a:r>
              <a:rPr lang="ru-RU" b="1" dirty="0"/>
              <a:t> </a:t>
            </a:r>
            <a:r>
              <a:rPr lang="ru-RU" b="1" dirty="0" err="1"/>
              <a:t>laýyklykda</a:t>
            </a:r>
            <a:r>
              <a:rPr lang="ru-RU" b="1" dirty="0"/>
              <a:t>, </a:t>
            </a:r>
            <a:r>
              <a:rPr lang="ru-RU" b="1" dirty="0" err="1"/>
              <a:t>şu</a:t>
            </a:r>
            <a:r>
              <a:rPr lang="ru-RU" b="1" dirty="0"/>
              <a:t> </a:t>
            </a:r>
            <a:r>
              <a:rPr lang="ru-RU" b="1" dirty="0" err="1"/>
              <a:t>pursatda</a:t>
            </a:r>
            <a:r>
              <a:rPr lang="ru-RU" b="1" dirty="0"/>
              <a:t> </a:t>
            </a:r>
            <a:r>
              <a:rPr lang="ru-RU" b="1" dirty="0" err="1"/>
              <a:t>diňe</a:t>
            </a:r>
            <a:r>
              <a:rPr lang="ru-RU" b="1" dirty="0"/>
              <a:t> </a:t>
            </a:r>
            <a:r>
              <a:rPr lang="ru-RU" b="1" dirty="0" err="1"/>
              <a:t>olaryň</a:t>
            </a:r>
            <a:r>
              <a:rPr lang="ru-RU" b="1" dirty="0"/>
              <a:t> </a:t>
            </a:r>
            <a:r>
              <a:rPr lang="ru-RU" b="1" dirty="0" err="1"/>
              <a:t>käbirlerini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edýär</a:t>
            </a:r>
            <a:r>
              <a:rPr lang="ru-RU" b="1" dirty="0"/>
              <a:t>. </a:t>
            </a:r>
            <a:r>
              <a:rPr lang="ru-RU" b="1" dirty="0" err="1"/>
              <a:t>Radio</a:t>
            </a:r>
            <a:r>
              <a:rPr lang="ru-RU" b="1" dirty="0"/>
              <a:t> </a:t>
            </a:r>
            <a:r>
              <a:rPr lang="ru-RU" b="1" dirty="0" err="1"/>
              <a:t>gepleşikde</a:t>
            </a:r>
            <a:r>
              <a:rPr lang="ru-RU" b="1" dirty="0"/>
              <a:t> </a:t>
            </a:r>
            <a:r>
              <a:rPr lang="ru-RU" b="1" dirty="0" err="1"/>
              <a:t>gözellik</a:t>
            </a:r>
            <a:r>
              <a:rPr lang="ru-RU" b="1" dirty="0"/>
              <a:t> </a:t>
            </a:r>
            <a:r>
              <a:rPr lang="ru-RU" b="1" dirty="0" err="1"/>
              <a:t>gymmatlyklaryna</a:t>
            </a:r>
            <a:r>
              <a:rPr lang="ru-RU" b="1" dirty="0"/>
              <a:t> </a:t>
            </a:r>
            <a:r>
              <a:rPr lang="ru-RU" b="1" dirty="0" err="1"/>
              <a:t>höwes</a:t>
            </a:r>
            <a:r>
              <a:rPr lang="ru-RU" b="1" dirty="0"/>
              <a:t> </a:t>
            </a:r>
            <a:r>
              <a:rPr lang="ru-RU" b="1" dirty="0" err="1"/>
              <a:t>bildirýän</a:t>
            </a:r>
            <a:r>
              <a:rPr lang="ru-RU" b="1" dirty="0"/>
              <a:t> </a:t>
            </a:r>
            <a:r>
              <a:rPr lang="ru-RU" b="1" dirty="0" err="1"/>
              <a:t>diňleýji</a:t>
            </a:r>
            <a:r>
              <a:rPr lang="ru-RU" b="1" dirty="0"/>
              <a:t>, </a:t>
            </a:r>
            <a:r>
              <a:rPr lang="ru-RU" b="1" dirty="0" err="1"/>
              <a:t>esasan</a:t>
            </a:r>
            <a:r>
              <a:rPr lang="ru-RU" b="1" dirty="0"/>
              <a:t>, </a:t>
            </a:r>
            <a:r>
              <a:rPr lang="ru-RU" b="1" dirty="0" err="1"/>
              <a:t>muňa</a:t>
            </a:r>
            <a:r>
              <a:rPr lang="ru-RU" b="1" dirty="0"/>
              <a:t> </a:t>
            </a:r>
            <a:r>
              <a:rPr lang="ru-RU" b="1" dirty="0" err="1"/>
              <a:t>ugurdaş</a:t>
            </a:r>
            <a:r>
              <a:rPr lang="ru-RU" b="1" dirty="0"/>
              <a:t> </a:t>
            </a:r>
            <a:r>
              <a:rPr lang="ru-RU" b="1" dirty="0" err="1"/>
              <a:t>sözleri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söz</a:t>
            </a:r>
            <a:r>
              <a:rPr lang="ru-RU" b="1" dirty="0"/>
              <a:t> </a:t>
            </a:r>
            <a:r>
              <a:rPr lang="ru-RU" b="1" dirty="0" err="1"/>
              <a:t>utgaşmalaryny</a:t>
            </a:r>
            <a:r>
              <a:rPr lang="ru-RU" b="1" dirty="0"/>
              <a:t> </a:t>
            </a:r>
            <a:r>
              <a:rPr lang="ru-RU" b="1" dirty="0" err="1"/>
              <a:t>işjeň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edýär</a:t>
            </a:r>
            <a:r>
              <a:rPr lang="ru-RU" b="1" dirty="0"/>
              <a:t>. </a:t>
            </a:r>
            <a:r>
              <a:rPr lang="ru-RU" b="1" dirty="0" err="1"/>
              <a:t>Muny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edişiň</a:t>
            </a:r>
            <a:r>
              <a:rPr lang="ru-RU" b="1" dirty="0"/>
              <a:t> </a:t>
            </a:r>
            <a:r>
              <a:rPr lang="ru-RU" b="1" dirty="0">
                <a:solidFill>
                  <a:srgbClr val="9900FF"/>
                </a:solidFill>
              </a:rPr>
              <a:t> </a:t>
            </a:r>
            <a:r>
              <a:rPr lang="ru-RU" b="1" i="1" dirty="0" err="1">
                <a:solidFill>
                  <a:srgbClr val="9900FF"/>
                </a:solidFill>
              </a:rPr>
              <a:t>seçijiligi</a:t>
            </a:r>
            <a:r>
              <a:rPr lang="ru-RU" b="1" i="1" dirty="0">
                <a:solidFill>
                  <a:srgbClr val="9900FF"/>
                </a:solidFill>
              </a:rPr>
              <a:t> </a:t>
            </a:r>
            <a:r>
              <a:rPr lang="ru-RU" b="1" dirty="0" err="1"/>
              <a:t>üpjün</a:t>
            </a:r>
            <a:r>
              <a:rPr lang="ru-RU" b="1" dirty="0"/>
              <a:t> </a:t>
            </a:r>
            <a:r>
              <a:rPr lang="ru-RU" b="1" dirty="0" err="1"/>
              <a:t>edýär</a:t>
            </a:r>
            <a:r>
              <a:rPr lang="ru-RU" b="1" dirty="0"/>
              <a:t>.</a:t>
            </a:r>
          </a:p>
          <a:p>
            <a:r>
              <a:rPr lang="ru-RU" b="1" i="1" dirty="0" err="1">
                <a:solidFill>
                  <a:srgbClr val="9900FF"/>
                </a:solidFill>
              </a:rPr>
              <a:t>Zady</a:t>
            </a:r>
            <a:r>
              <a:rPr lang="ru-RU" b="1" i="1" dirty="0">
                <a:solidFill>
                  <a:srgbClr val="9900FF"/>
                </a:solidFill>
              </a:rPr>
              <a:t> </a:t>
            </a:r>
            <a:r>
              <a:rPr lang="ru-RU" b="1" i="1" dirty="0" err="1">
                <a:solidFill>
                  <a:srgbClr val="9900FF"/>
                </a:solidFill>
              </a:rPr>
              <a:t>umumy</a:t>
            </a:r>
            <a:r>
              <a:rPr lang="ru-RU" b="1" i="1" dirty="0">
                <a:solidFill>
                  <a:srgbClr val="9900FF"/>
                </a:solidFill>
              </a:rPr>
              <a:t> </a:t>
            </a:r>
            <a:r>
              <a:rPr lang="ru-RU" b="1" i="1" dirty="0" err="1">
                <a:solidFill>
                  <a:srgbClr val="9900FF"/>
                </a:solidFill>
              </a:rPr>
              <a:t>ýerliginden</a:t>
            </a:r>
            <a:r>
              <a:rPr lang="ru-RU" b="1" i="1" dirty="0">
                <a:solidFill>
                  <a:srgbClr val="9900FF"/>
                </a:solidFill>
              </a:rPr>
              <a:t> </a:t>
            </a:r>
            <a:r>
              <a:rPr lang="ru-RU" b="1" dirty="0" err="1"/>
              <a:t>seljermek</a:t>
            </a:r>
            <a:r>
              <a:rPr lang="ru-RU" b="1" dirty="0"/>
              <a:t> </a:t>
            </a:r>
            <a:r>
              <a:rPr lang="ru-RU" b="1" dirty="0" err="1"/>
              <a:t>takyk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edişiň</a:t>
            </a:r>
            <a:r>
              <a:rPr lang="ru-RU" b="1" dirty="0"/>
              <a:t> </a:t>
            </a:r>
            <a:r>
              <a:rPr lang="ru-RU" b="1" dirty="0" err="1"/>
              <a:t>esasy</a:t>
            </a:r>
            <a:r>
              <a:rPr lang="ru-RU" b="1" dirty="0"/>
              <a:t> </a:t>
            </a:r>
            <a:r>
              <a:rPr lang="ru-RU" b="1" dirty="0" err="1"/>
              <a:t>şertidir</a:t>
            </a:r>
            <a:r>
              <a:rPr lang="ru-RU" b="1" dirty="0"/>
              <a:t>. </a:t>
            </a:r>
            <a:r>
              <a:rPr lang="ru-RU" b="1" dirty="0" err="1"/>
              <a:t>Halynyň</a:t>
            </a:r>
            <a:r>
              <a:rPr lang="ru-RU" b="1" dirty="0"/>
              <a:t> </a:t>
            </a:r>
            <a:r>
              <a:rPr lang="ru-RU" b="1" dirty="0" err="1"/>
              <a:t>göli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ýerliginiň</a:t>
            </a:r>
            <a:r>
              <a:rPr lang="ru-RU" b="1" dirty="0"/>
              <a:t> </a:t>
            </a:r>
            <a:r>
              <a:rPr lang="ru-RU" b="1" dirty="0" err="1"/>
              <a:t>birmeňzeş</a:t>
            </a:r>
            <a:r>
              <a:rPr lang="ru-RU" b="1" dirty="0"/>
              <a:t> </a:t>
            </a:r>
            <a:r>
              <a:rPr lang="ru-RU" b="1" dirty="0" err="1"/>
              <a:t>çitimler</a:t>
            </a:r>
            <a:r>
              <a:rPr lang="ru-RU" b="1" dirty="0"/>
              <a:t> </a:t>
            </a:r>
            <a:r>
              <a:rPr lang="ru-RU" b="1" dirty="0" err="1"/>
              <a:t>zolagyna</a:t>
            </a:r>
            <a:r>
              <a:rPr lang="ru-RU" b="1" dirty="0"/>
              <a:t> </a:t>
            </a:r>
            <a:r>
              <a:rPr lang="ru-RU" b="1" dirty="0" err="1"/>
              <a:t>degişlilikdäki</a:t>
            </a:r>
            <a:r>
              <a:rPr lang="ru-RU" b="1" dirty="0"/>
              <a:t> </a:t>
            </a:r>
            <a:r>
              <a:rPr lang="ru-RU" b="1" dirty="0" err="1"/>
              <a:t>zatdyr</a:t>
            </a:r>
            <a:r>
              <a:rPr lang="ru-RU" b="1" dirty="0"/>
              <a:t> (</a:t>
            </a:r>
            <a:r>
              <a:rPr lang="ru-RU" b="1" dirty="0" err="1"/>
              <a:t>predmetdir</a:t>
            </a:r>
            <a:r>
              <a:rPr lang="ru-RU" b="1" dirty="0"/>
              <a:t>). </a:t>
            </a:r>
            <a:r>
              <a:rPr lang="ru-RU" b="1" dirty="0" err="1"/>
              <a:t>Eger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ýerliginiň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edilişini</a:t>
            </a:r>
            <a:r>
              <a:rPr lang="ru-RU" b="1" dirty="0"/>
              <a:t> </a:t>
            </a:r>
            <a:r>
              <a:rPr lang="ru-RU" b="1" dirty="0" err="1"/>
              <a:t>esasy</a:t>
            </a:r>
            <a:r>
              <a:rPr lang="ru-RU" b="1" dirty="0"/>
              <a:t> </a:t>
            </a:r>
            <a:r>
              <a:rPr lang="ru-RU" b="1" dirty="0" err="1"/>
              <a:t>orna</a:t>
            </a:r>
            <a:r>
              <a:rPr lang="ru-RU" b="1" dirty="0"/>
              <a:t> </a:t>
            </a:r>
            <a:r>
              <a:rPr lang="ru-RU" b="1" dirty="0" err="1"/>
              <a:t>geçirse</a:t>
            </a:r>
            <a:r>
              <a:rPr lang="ru-RU" b="1" dirty="0"/>
              <a:t>, </a:t>
            </a:r>
            <a:r>
              <a:rPr lang="ru-RU" b="1" dirty="0" err="1"/>
              <a:t>öňki</a:t>
            </a:r>
            <a:r>
              <a:rPr lang="ru-RU" b="1" dirty="0"/>
              <a:t> </a:t>
            </a:r>
            <a:r>
              <a:rPr lang="ru-RU" b="1" dirty="0" err="1"/>
              <a:t>ýerlik</a:t>
            </a:r>
            <a:r>
              <a:rPr lang="ru-RU" b="1" dirty="0"/>
              <a:t> </a:t>
            </a:r>
            <a:r>
              <a:rPr lang="ru-RU" b="1" dirty="0" err="1"/>
              <a:t>indi</a:t>
            </a:r>
            <a:r>
              <a:rPr lang="ru-RU" b="1" dirty="0"/>
              <a:t> </a:t>
            </a:r>
            <a:r>
              <a:rPr lang="ru-RU" b="1" dirty="0" err="1"/>
              <a:t>zada</a:t>
            </a:r>
            <a:r>
              <a:rPr lang="ru-RU" b="1" dirty="0"/>
              <a:t> </a:t>
            </a:r>
            <a:r>
              <a:rPr lang="ru-RU" b="1" dirty="0" err="1"/>
              <a:t>öwrülýär</a:t>
            </a:r>
            <a:r>
              <a:rPr lang="ru-RU" b="1" dirty="0"/>
              <a:t>. </a:t>
            </a:r>
            <a:r>
              <a:rPr lang="ru-RU" b="1" dirty="0" err="1"/>
              <a:t>Gürrüňi</a:t>
            </a:r>
            <a:r>
              <a:rPr lang="ru-RU" b="1" dirty="0"/>
              <a:t> </a:t>
            </a:r>
            <a:r>
              <a:rPr lang="ru-RU" b="1" dirty="0" err="1"/>
              <a:t>edilýän</a:t>
            </a:r>
            <a:r>
              <a:rPr lang="ru-RU" b="1" dirty="0"/>
              <a:t>  </a:t>
            </a:r>
            <a:r>
              <a:rPr lang="ru-RU" b="1" dirty="0" err="1"/>
              <a:t>häsiýet</a:t>
            </a:r>
            <a:r>
              <a:rPr lang="ru-RU" b="1" dirty="0"/>
              <a:t> </a:t>
            </a:r>
            <a:r>
              <a:rPr lang="ru-RU" b="1" dirty="0" err="1"/>
              <a:t>iki</a:t>
            </a:r>
            <a:r>
              <a:rPr lang="ru-RU" b="1" dirty="0"/>
              <a:t> </a:t>
            </a:r>
            <a:r>
              <a:rPr lang="ru-RU" b="1" dirty="0" err="1"/>
              <a:t>mazmunly</a:t>
            </a:r>
            <a:r>
              <a:rPr lang="ru-RU" b="1" dirty="0"/>
              <a:t> </a:t>
            </a:r>
            <a:r>
              <a:rPr lang="ru-RU" b="1" dirty="0" err="1"/>
              <a:t>şekillerde</a:t>
            </a:r>
            <a:r>
              <a:rPr lang="ru-RU" b="1" dirty="0"/>
              <a:t> </a:t>
            </a:r>
            <a:r>
              <a:rPr lang="ru-RU" b="1" dirty="0" err="1"/>
              <a:t>has</a:t>
            </a:r>
            <a:r>
              <a:rPr lang="ru-RU" b="1" dirty="0"/>
              <a:t> </a:t>
            </a:r>
            <a:r>
              <a:rPr lang="ru-RU" b="1" dirty="0" err="1"/>
              <a:t>aýdyň</a:t>
            </a:r>
            <a:r>
              <a:rPr lang="ru-RU" b="1" dirty="0"/>
              <a:t> </a:t>
            </a:r>
            <a:r>
              <a:rPr lang="ru-RU" b="1" dirty="0" err="1"/>
              <a:t>ýüze</a:t>
            </a:r>
            <a:r>
              <a:rPr lang="ru-RU" b="1" dirty="0"/>
              <a:t> </a:t>
            </a:r>
            <a:r>
              <a:rPr lang="ru-RU" b="1" dirty="0" err="1"/>
              <a:t>çykýar</a:t>
            </a:r>
            <a:r>
              <a:rPr lang="ru-RU" b="1" dirty="0"/>
              <a:t> (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keşpde</a:t>
            </a:r>
            <a:r>
              <a:rPr lang="ru-RU" b="1" dirty="0"/>
              <a:t> </a:t>
            </a:r>
            <a:r>
              <a:rPr lang="ru-RU" b="1" dirty="0" err="1"/>
              <a:t>ýaş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garry</a:t>
            </a:r>
            <a:r>
              <a:rPr lang="ru-RU" b="1" dirty="0"/>
              <a:t> </a:t>
            </a:r>
            <a:r>
              <a:rPr lang="ru-RU" b="1" dirty="0" err="1"/>
              <a:t>aýalyň</a:t>
            </a:r>
            <a:r>
              <a:rPr lang="ru-RU" b="1" dirty="0"/>
              <a:t> </a:t>
            </a:r>
            <a:r>
              <a:rPr lang="ru-RU" b="1" dirty="0" err="1"/>
              <a:t>şekili</a:t>
            </a:r>
            <a:r>
              <a:rPr lang="ru-RU" b="1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814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44894" y="335902"/>
            <a:ext cx="10515600" cy="5841061"/>
          </a:xfrm>
        </p:spPr>
        <p:txBody>
          <a:bodyPr>
            <a:normAutofit/>
          </a:bodyPr>
          <a:lstStyle/>
          <a:p>
            <a:r>
              <a:rPr lang="ru-RU" b="1" i="1" dirty="0" err="1">
                <a:solidFill>
                  <a:srgbClr val="800000"/>
                </a:solidFill>
              </a:rPr>
              <a:t>Appersepsiýa</a:t>
            </a:r>
            <a:r>
              <a:rPr lang="ru-RU" b="1" i="1" dirty="0">
                <a:solidFill>
                  <a:srgbClr val="800000"/>
                </a:solidFill>
              </a:rPr>
              <a:t>-</a:t>
            </a:r>
            <a:r>
              <a:rPr lang="ru-RU" b="1" dirty="0">
                <a:solidFill>
                  <a:srgbClr val="800000"/>
                </a:solidFill>
              </a:rPr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edişiň</a:t>
            </a:r>
            <a:r>
              <a:rPr lang="ru-RU" b="1" dirty="0"/>
              <a:t> </a:t>
            </a:r>
            <a:r>
              <a:rPr lang="ru-RU" b="1" dirty="0" err="1"/>
              <a:t>mazmunynyň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gönükdirilmesiniň</a:t>
            </a:r>
            <a:r>
              <a:rPr lang="ru-RU" b="1" dirty="0"/>
              <a:t> 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bilim-düşünjelerine</a:t>
            </a:r>
            <a:r>
              <a:rPr lang="ru-RU" b="1" dirty="0"/>
              <a:t>, </a:t>
            </a:r>
            <a:r>
              <a:rPr lang="ru-RU" b="1" dirty="0" err="1"/>
              <a:t>öňki</a:t>
            </a:r>
            <a:r>
              <a:rPr lang="ru-RU" b="1" dirty="0"/>
              <a:t> </a:t>
            </a:r>
            <a:r>
              <a:rPr lang="ru-RU" b="1" dirty="0" err="1"/>
              <a:t>tejribesine</a:t>
            </a:r>
            <a:r>
              <a:rPr lang="ru-RU" b="1" dirty="0"/>
              <a:t>, </a:t>
            </a:r>
            <a:r>
              <a:rPr lang="ru-RU" b="1" dirty="0" err="1"/>
              <a:t>şahsyýetiň</a:t>
            </a:r>
            <a:r>
              <a:rPr lang="ru-RU" b="1" dirty="0"/>
              <a:t> </a:t>
            </a:r>
            <a:r>
              <a:rPr lang="ru-RU" b="1" dirty="0" err="1"/>
              <a:t>gönükdirilmesine</a:t>
            </a:r>
            <a:r>
              <a:rPr lang="ru-RU" b="1" dirty="0"/>
              <a:t> </a:t>
            </a:r>
            <a:r>
              <a:rPr lang="ru-RU" b="1" dirty="0" err="1"/>
              <a:t>baglylygy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,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persepsiýadan-adaty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edişden</a:t>
            </a:r>
            <a:r>
              <a:rPr lang="ru-RU" b="1" dirty="0"/>
              <a:t> </a:t>
            </a:r>
            <a:r>
              <a:rPr lang="ru-RU" b="1" dirty="0" err="1"/>
              <a:t>tapawutlanýar</a:t>
            </a:r>
            <a:r>
              <a:rPr lang="ru-RU" b="1" dirty="0"/>
              <a:t>. “</a:t>
            </a:r>
            <a:r>
              <a:rPr lang="ru-RU" b="1" dirty="0" err="1"/>
              <a:t>Psihologiýa</a:t>
            </a:r>
            <a:r>
              <a:rPr lang="ru-RU" b="1" dirty="0"/>
              <a:t>” </a:t>
            </a:r>
            <a:r>
              <a:rPr lang="ru-RU" b="1" dirty="0" err="1"/>
              <a:t>dersini</a:t>
            </a:r>
            <a:r>
              <a:rPr lang="ru-RU" b="1" dirty="0"/>
              <a:t> </a:t>
            </a:r>
            <a:r>
              <a:rPr lang="ru-RU" b="1" dirty="0" err="1"/>
              <a:t>ony</a:t>
            </a:r>
            <a:r>
              <a:rPr lang="ru-RU" b="1" dirty="0"/>
              <a:t> </a:t>
            </a:r>
            <a:r>
              <a:rPr lang="ru-RU" b="1" dirty="0" err="1"/>
              <a:t>özleşdiren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özleşdirmedik</a:t>
            </a:r>
            <a:r>
              <a:rPr lang="ru-RU" b="1" dirty="0"/>
              <a:t> </a:t>
            </a:r>
            <a:r>
              <a:rPr lang="ru-RU" b="1" dirty="0" err="1"/>
              <a:t>ýyldaky</a:t>
            </a:r>
            <a:r>
              <a:rPr lang="ru-RU" b="1" dirty="0"/>
              <a:t> </a:t>
            </a:r>
            <a:r>
              <a:rPr lang="ru-RU" b="1" dirty="0" err="1"/>
              <a:t>talyplaryň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edişi</a:t>
            </a:r>
            <a:r>
              <a:rPr lang="ru-RU" b="1" dirty="0"/>
              <a:t> </a:t>
            </a:r>
            <a:r>
              <a:rPr lang="ru-RU" b="1" dirty="0" err="1"/>
              <a:t>başga-başga</a:t>
            </a:r>
            <a:r>
              <a:rPr lang="ru-RU" b="1" dirty="0"/>
              <a:t> </a:t>
            </a:r>
            <a:r>
              <a:rPr lang="ru-RU" b="1" dirty="0" err="1"/>
              <a:t>mazmundadyr</a:t>
            </a:r>
            <a:r>
              <a:rPr lang="ru-RU" b="1" dirty="0"/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düşünjäni</a:t>
            </a:r>
            <a:r>
              <a:rPr lang="ru-RU" b="1" dirty="0"/>
              <a:t> </a:t>
            </a:r>
            <a:r>
              <a:rPr lang="ru-RU" b="1" dirty="0" err="1"/>
              <a:t>filosof</a:t>
            </a:r>
            <a:r>
              <a:rPr lang="ru-RU" b="1" dirty="0"/>
              <a:t>, </a:t>
            </a:r>
            <a:r>
              <a:rPr lang="ru-RU" b="1" dirty="0" err="1"/>
              <a:t>fiziolog</a:t>
            </a:r>
            <a:r>
              <a:rPr lang="ru-RU" b="1" dirty="0"/>
              <a:t>, </a:t>
            </a:r>
            <a:r>
              <a:rPr lang="ru-RU" b="1" dirty="0" err="1"/>
              <a:t>kibernetik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 </a:t>
            </a:r>
            <a:r>
              <a:rPr lang="ru-RU" b="1" dirty="0" err="1"/>
              <a:t>hünärleriň</a:t>
            </a:r>
            <a:r>
              <a:rPr lang="ru-RU" b="1" dirty="0"/>
              <a:t> </a:t>
            </a:r>
            <a:r>
              <a:rPr lang="ru-RU" b="1" dirty="0" err="1"/>
              <a:t>wekilleriniň-de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edişiniň</a:t>
            </a:r>
            <a:r>
              <a:rPr lang="ru-RU" b="1" dirty="0"/>
              <a:t> </a:t>
            </a:r>
            <a:r>
              <a:rPr lang="ru-RU" b="1" dirty="0" err="1"/>
              <a:t>mazmuny</a:t>
            </a:r>
            <a:r>
              <a:rPr lang="ru-RU" b="1" dirty="0"/>
              <a:t> </a:t>
            </a:r>
            <a:r>
              <a:rPr lang="ru-RU" b="1" dirty="0" err="1"/>
              <a:t>özboluşlydyr</a:t>
            </a:r>
            <a:r>
              <a:rPr lang="ru-RU" b="1" dirty="0"/>
              <a:t>.</a:t>
            </a:r>
          </a:p>
          <a:p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edilýän</a:t>
            </a:r>
            <a:r>
              <a:rPr lang="ru-RU" b="1" dirty="0"/>
              <a:t> </a:t>
            </a:r>
            <a:r>
              <a:rPr lang="ru-RU" b="1" dirty="0" err="1"/>
              <a:t>mazmunyň</a:t>
            </a:r>
            <a:r>
              <a:rPr lang="ru-RU" b="1" dirty="0"/>
              <a:t> </a:t>
            </a:r>
            <a:r>
              <a:rPr lang="ru-RU" b="1" dirty="0" err="1"/>
              <a:t>ýörite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jähtde</a:t>
            </a:r>
            <a:r>
              <a:rPr lang="ru-RU" b="1" dirty="0"/>
              <a:t> </a:t>
            </a:r>
            <a:r>
              <a:rPr lang="ru-RU" b="1" i="1" dirty="0" err="1">
                <a:solidFill>
                  <a:srgbClr val="006600"/>
                </a:solidFill>
              </a:rPr>
              <a:t>aňlanylmagy</a:t>
            </a:r>
            <a:r>
              <a:rPr lang="ru-RU" b="1" dirty="0">
                <a:solidFill>
                  <a:srgbClr val="006600"/>
                </a:solidFill>
              </a:rPr>
              <a:t> </a:t>
            </a:r>
            <a:r>
              <a:rPr lang="ru-RU" b="1" dirty="0" err="1" smtClean="0"/>
              <a:t>mundan</a:t>
            </a:r>
            <a:r>
              <a:rPr lang="ru-RU" b="1" dirty="0" smtClean="0"/>
              <a:t> </a:t>
            </a:r>
            <a:r>
              <a:rPr lang="ru-RU" b="1" dirty="0" err="1"/>
              <a:t>beýläk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diňe</a:t>
            </a:r>
            <a:r>
              <a:rPr lang="ru-RU" b="1" dirty="0"/>
              <a:t> </a:t>
            </a:r>
            <a:r>
              <a:rPr lang="ru-RU" b="1" dirty="0" err="1"/>
              <a:t>şol</a:t>
            </a:r>
            <a:r>
              <a:rPr lang="ru-RU" b="1" dirty="0"/>
              <a:t> </a:t>
            </a:r>
            <a:r>
              <a:rPr lang="ru-RU" b="1" dirty="0" err="1"/>
              <a:t>manyda</a:t>
            </a:r>
            <a:r>
              <a:rPr lang="ru-RU" b="1" dirty="0"/>
              <a:t> </a:t>
            </a:r>
            <a:r>
              <a:rPr lang="ru-RU" b="1" dirty="0" err="1"/>
              <a:t>beýnä</a:t>
            </a:r>
            <a:r>
              <a:rPr lang="ru-RU" b="1" dirty="0"/>
              <a:t> </a:t>
            </a:r>
            <a:r>
              <a:rPr lang="ru-RU" b="1" dirty="0" err="1"/>
              <a:t>ornaşdyrylmagyny</a:t>
            </a:r>
            <a:r>
              <a:rPr lang="ru-RU" b="1" dirty="0"/>
              <a:t> </a:t>
            </a:r>
            <a:r>
              <a:rPr lang="ru-RU" b="1" dirty="0" err="1"/>
              <a:t>döredýär</a:t>
            </a:r>
            <a:r>
              <a:rPr lang="ru-RU" b="1" dirty="0"/>
              <a:t>. </a:t>
            </a:r>
            <a:r>
              <a:rPr lang="ru-RU" b="1" dirty="0" err="1"/>
              <a:t>Meselem</a:t>
            </a:r>
            <a:r>
              <a:rPr lang="ru-RU" b="1" dirty="0"/>
              <a:t>, </a:t>
            </a:r>
            <a:r>
              <a:rPr lang="ru-RU" b="1" dirty="0" err="1"/>
              <a:t>suratda</a:t>
            </a:r>
            <a:r>
              <a:rPr lang="ru-RU" b="1" dirty="0"/>
              <a:t> </a:t>
            </a:r>
            <a:r>
              <a:rPr lang="ru-RU" b="1" dirty="0" err="1"/>
              <a:t>haýatyň</a:t>
            </a:r>
            <a:r>
              <a:rPr lang="ru-RU" b="1" dirty="0"/>
              <a:t> </a:t>
            </a:r>
            <a:r>
              <a:rPr lang="ru-RU" b="1" dirty="0" err="1"/>
              <a:t>gapysy</a:t>
            </a:r>
            <a:r>
              <a:rPr lang="ru-RU" b="1" dirty="0"/>
              <a:t> </a:t>
            </a:r>
            <a:r>
              <a:rPr lang="ru-RU" b="1" dirty="0" err="1"/>
              <a:t>aýrylan</a:t>
            </a:r>
            <a:r>
              <a:rPr lang="ru-RU" b="1" dirty="0"/>
              <a:t> </a:t>
            </a:r>
            <a:r>
              <a:rPr lang="ru-RU" b="1" dirty="0" err="1"/>
              <a:t>boşlugynyň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tarapynda</a:t>
            </a:r>
            <a:r>
              <a:rPr lang="ru-RU" b="1" dirty="0"/>
              <a:t> </a:t>
            </a:r>
            <a:r>
              <a:rPr lang="ru-RU" b="1" dirty="0" err="1"/>
              <a:t>iki</a:t>
            </a:r>
            <a:r>
              <a:rPr lang="ru-RU" b="1" dirty="0"/>
              <a:t> </a:t>
            </a:r>
            <a:r>
              <a:rPr lang="ru-RU" b="1" dirty="0" err="1"/>
              <a:t>egremli</a:t>
            </a:r>
            <a:r>
              <a:rPr lang="ru-RU" b="1" dirty="0"/>
              <a:t> </a:t>
            </a:r>
            <a:r>
              <a:rPr lang="ru-RU" b="1" dirty="0" err="1"/>
              <a:t>zadyň</a:t>
            </a:r>
            <a:r>
              <a:rPr lang="ru-RU" b="1" dirty="0"/>
              <a:t> </a:t>
            </a:r>
            <a:r>
              <a:rPr lang="ru-RU" b="1" dirty="0" err="1"/>
              <a:t>şekili</a:t>
            </a:r>
            <a:r>
              <a:rPr lang="ru-RU" b="1" dirty="0"/>
              <a:t> </a:t>
            </a:r>
            <a:r>
              <a:rPr lang="ru-RU" b="1" dirty="0" err="1"/>
              <a:t>ýerleşdirilip</a:t>
            </a:r>
            <a:r>
              <a:rPr lang="ru-RU" b="1" dirty="0"/>
              <a:t>, </a:t>
            </a:r>
            <a:r>
              <a:rPr lang="ru-RU" b="1" dirty="0" err="1"/>
              <a:t>synlaýanlara</a:t>
            </a:r>
            <a:r>
              <a:rPr lang="ru-RU" b="1" dirty="0"/>
              <a:t>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gapynyň</a:t>
            </a:r>
            <a:r>
              <a:rPr lang="ru-RU" b="1" dirty="0"/>
              <a:t> </a:t>
            </a:r>
            <a:r>
              <a:rPr lang="ru-RU" b="1" dirty="0" err="1"/>
              <a:t>maýyşgak</a:t>
            </a:r>
            <a:r>
              <a:rPr lang="ru-RU" b="1" dirty="0"/>
              <a:t> </a:t>
            </a:r>
            <a:r>
              <a:rPr lang="ru-RU" b="1" dirty="0" err="1"/>
              <a:t>demirçesinden</a:t>
            </a:r>
            <a:r>
              <a:rPr lang="ru-RU" b="1" dirty="0"/>
              <a:t> </a:t>
            </a:r>
            <a:r>
              <a:rPr lang="ru-RU" b="1" dirty="0" err="1"/>
              <a:t>galyndy</a:t>
            </a:r>
            <a:r>
              <a:rPr lang="ru-RU" b="1" dirty="0"/>
              <a:t> </a:t>
            </a:r>
            <a:r>
              <a:rPr lang="ru-RU" b="1" dirty="0" err="1"/>
              <a:t>ýa-da</a:t>
            </a:r>
            <a:r>
              <a:rPr lang="ru-RU" b="1" dirty="0"/>
              <a:t> </a:t>
            </a:r>
            <a:r>
              <a:rPr lang="ru-RU" b="1" dirty="0" err="1"/>
              <a:t>idilip</a:t>
            </a:r>
            <a:r>
              <a:rPr lang="ru-RU" b="1" dirty="0"/>
              <a:t> </a:t>
            </a:r>
            <a:r>
              <a:rPr lang="ru-RU" b="1" dirty="0" err="1"/>
              <a:t>gapynyň</a:t>
            </a:r>
            <a:r>
              <a:rPr lang="ru-RU" b="1" dirty="0"/>
              <a:t> </a:t>
            </a:r>
            <a:r>
              <a:rPr lang="ru-RU" b="1" dirty="0" err="1"/>
              <a:t>deňinden</a:t>
            </a:r>
            <a:r>
              <a:rPr lang="ru-RU" b="1" dirty="0"/>
              <a:t> </a:t>
            </a:r>
            <a:r>
              <a:rPr lang="ru-RU" b="1" dirty="0" err="1"/>
              <a:t>ötüp</a:t>
            </a:r>
            <a:r>
              <a:rPr lang="ru-RU" b="1" dirty="0"/>
              <a:t> </a:t>
            </a:r>
            <a:r>
              <a:rPr lang="ru-RU" b="1" dirty="0" err="1"/>
              <a:t>barýan</a:t>
            </a:r>
            <a:r>
              <a:rPr lang="ru-RU" b="1" dirty="0"/>
              <a:t> </a:t>
            </a:r>
            <a:r>
              <a:rPr lang="ru-RU" b="1" dirty="0" err="1"/>
              <a:t>itiň</a:t>
            </a:r>
            <a:r>
              <a:rPr lang="ru-RU" b="1" dirty="0"/>
              <a:t> </a:t>
            </a:r>
            <a:r>
              <a:rPr lang="ru-RU" b="1" dirty="0" err="1"/>
              <a:t>hguýrugy</a:t>
            </a:r>
            <a:r>
              <a:rPr lang="ru-RU" b="1" dirty="0"/>
              <a:t> </a:t>
            </a:r>
            <a:r>
              <a:rPr lang="ru-RU" b="1" dirty="0" err="1"/>
              <a:t>diýilse</a:t>
            </a:r>
            <a:r>
              <a:rPr lang="ru-RU" b="1" dirty="0"/>
              <a:t>,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mundan</a:t>
            </a:r>
            <a:r>
              <a:rPr lang="ru-RU" b="1" dirty="0"/>
              <a:t> </a:t>
            </a:r>
            <a:r>
              <a:rPr lang="ru-RU" b="1" dirty="0" err="1"/>
              <a:t>beýläk</a:t>
            </a:r>
            <a:r>
              <a:rPr lang="ru-RU" b="1" dirty="0"/>
              <a:t> </a:t>
            </a:r>
            <a:r>
              <a:rPr lang="ru-RU" b="1" dirty="0" err="1"/>
              <a:t>ony</a:t>
            </a:r>
            <a:r>
              <a:rPr lang="ru-RU" b="1" dirty="0"/>
              <a:t> </a:t>
            </a:r>
            <a:r>
              <a:rPr lang="ru-RU" b="1" dirty="0" err="1"/>
              <a:t>diňe</a:t>
            </a:r>
            <a:r>
              <a:rPr lang="ru-RU" b="1" dirty="0"/>
              <a:t> </a:t>
            </a:r>
            <a:r>
              <a:rPr lang="ru-RU" b="1" dirty="0" err="1"/>
              <a:t>şol</a:t>
            </a:r>
            <a:r>
              <a:rPr lang="ru-RU" b="1" dirty="0"/>
              <a:t> </a:t>
            </a:r>
            <a:r>
              <a:rPr lang="ru-RU" b="1" dirty="0" err="1"/>
              <a:t>mazmunda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edýär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105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35901" y="447868"/>
            <a:ext cx="11346025" cy="61395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 	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edilýän</a:t>
            </a:r>
            <a:r>
              <a:rPr lang="ru-RU" b="1" dirty="0"/>
              <a:t> </a:t>
            </a:r>
            <a:r>
              <a:rPr lang="ru-RU" b="1" dirty="0" err="1"/>
              <a:t>zatlaryň</a:t>
            </a:r>
            <a:r>
              <a:rPr lang="ru-RU" b="1" dirty="0"/>
              <a:t>, </a:t>
            </a:r>
            <a:r>
              <a:rPr lang="ru-RU" b="1" dirty="0" err="1"/>
              <a:t>hadysalaryň</a:t>
            </a:r>
            <a:r>
              <a:rPr lang="ru-RU" b="1" dirty="0"/>
              <a:t> </a:t>
            </a:r>
            <a:r>
              <a:rPr lang="ru-RU" b="1" dirty="0" err="1"/>
              <a:t>duýgy</a:t>
            </a:r>
            <a:r>
              <a:rPr lang="ru-RU" b="1" dirty="0"/>
              <a:t> </a:t>
            </a:r>
            <a:r>
              <a:rPr lang="ru-RU" b="1" dirty="0" err="1"/>
              <a:t>organlaryndan</a:t>
            </a:r>
            <a:r>
              <a:rPr lang="ru-RU" b="1" dirty="0"/>
              <a:t> </a:t>
            </a:r>
            <a:r>
              <a:rPr lang="ru-RU" b="1" dirty="0" err="1"/>
              <a:t>uzaklaşmagyna</a:t>
            </a:r>
            <a:r>
              <a:rPr lang="ru-RU" b="1" dirty="0"/>
              <a:t>, </a:t>
            </a:r>
            <a:r>
              <a:rPr lang="ru-RU" b="1" dirty="0" err="1"/>
              <a:t>görlüş</a:t>
            </a:r>
            <a:r>
              <a:rPr lang="ru-RU" b="1" dirty="0"/>
              <a:t> </a:t>
            </a:r>
            <a:r>
              <a:rPr lang="ru-RU" b="1" dirty="0" err="1"/>
              <a:t>tarap-burçlarynyň</a:t>
            </a:r>
            <a:r>
              <a:rPr lang="ru-RU" b="1" dirty="0"/>
              <a:t>, </a:t>
            </a:r>
            <a:r>
              <a:rPr lang="ru-RU" b="1" dirty="0" err="1"/>
              <a:t>ýagtylyk</a:t>
            </a:r>
            <a:r>
              <a:rPr lang="ru-RU" b="1" dirty="0"/>
              <a:t> </a:t>
            </a:r>
            <a:r>
              <a:rPr lang="ru-RU" b="1" dirty="0" err="1"/>
              <a:t>derejesiniň</a:t>
            </a:r>
            <a:r>
              <a:rPr lang="ru-RU" b="1" dirty="0"/>
              <a:t> </a:t>
            </a:r>
            <a:r>
              <a:rPr lang="ru-RU" b="1" dirty="0" err="1"/>
              <a:t>üýtgemegine</a:t>
            </a:r>
            <a:r>
              <a:rPr lang="ru-RU" b="1" dirty="0"/>
              <a:t> </a:t>
            </a:r>
            <a:r>
              <a:rPr lang="ru-RU" b="1" dirty="0" err="1"/>
              <a:t>garamazdan</a:t>
            </a:r>
            <a:r>
              <a:rPr lang="ru-RU" b="1" dirty="0"/>
              <a:t> </a:t>
            </a:r>
            <a:r>
              <a:rPr lang="ru-RU" b="1" dirty="0" err="1"/>
              <a:t>möçber</a:t>
            </a:r>
            <a:r>
              <a:rPr lang="ru-RU" b="1" dirty="0"/>
              <a:t>, </a:t>
            </a:r>
            <a:r>
              <a:rPr lang="ru-RU" b="1" dirty="0" err="1"/>
              <a:t>görnüş</a:t>
            </a:r>
            <a:r>
              <a:rPr lang="ru-RU" b="1" dirty="0"/>
              <a:t>, </a:t>
            </a:r>
            <a:r>
              <a:rPr lang="ru-RU" b="1" dirty="0" err="1"/>
              <a:t>reňk</a:t>
            </a:r>
            <a:r>
              <a:rPr lang="ru-RU" b="1" dirty="0"/>
              <a:t> </a:t>
            </a:r>
            <a:r>
              <a:rPr lang="ru-RU" b="1" dirty="0" err="1"/>
              <a:t>häsiýetleriniň</a:t>
            </a:r>
            <a:r>
              <a:rPr lang="ru-RU" b="1" dirty="0"/>
              <a:t> </a:t>
            </a:r>
            <a:r>
              <a:rPr lang="ru-RU" b="1" dirty="0" err="1"/>
              <a:t>üýtgewsiz</a:t>
            </a:r>
            <a:r>
              <a:rPr lang="ru-RU" b="1" dirty="0"/>
              <a:t> </a:t>
            </a:r>
            <a:r>
              <a:rPr lang="ru-RU" b="1" dirty="0" err="1"/>
              <a:t>galmagy</a:t>
            </a:r>
            <a:r>
              <a:rPr lang="ru-RU" b="1" dirty="0"/>
              <a:t> </a:t>
            </a:r>
            <a:r>
              <a:rPr lang="ru-RU" b="1" dirty="0" err="1"/>
              <a:t>konstantlyk-hemişelik</a:t>
            </a:r>
            <a:r>
              <a:rPr lang="ru-RU" b="1" dirty="0"/>
              <a:t> </a:t>
            </a:r>
            <a:r>
              <a:rPr lang="ru-RU" b="1" dirty="0" err="1"/>
              <a:t>diýlip</a:t>
            </a:r>
            <a:r>
              <a:rPr lang="ru-RU" b="1" dirty="0"/>
              <a:t> </a:t>
            </a:r>
            <a:r>
              <a:rPr lang="ru-RU" b="1" dirty="0" err="1"/>
              <a:t>atlandyrylýar</a:t>
            </a:r>
            <a:r>
              <a:rPr lang="ru-RU" b="1" dirty="0"/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häsiýetde</a:t>
            </a:r>
            <a:r>
              <a:rPr lang="ru-RU" b="1" dirty="0"/>
              <a:t> </a:t>
            </a:r>
            <a:r>
              <a:rPr lang="ru-RU" b="1" dirty="0" err="1"/>
              <a:t>zatlaryň</a:t>
            </a:r>
            <a:r>
              <a:rPr lang="ru-RU" b="1" dirty="0"/>
              <a:t> </a:t>
            </a:r>
            <a:r>
              <a:rPr lang="ru-RU" b="1" dirty="0" err="1"/>
              <a:t>fiziologik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psihiki</a:t>
            </a:r>
            <a:r>
              <a:rPr lang="ru-RU" b="1" dirty="0"/>
              <a:t> </a:t>
            </a:r>
            <a:r>
              <a:rPr lang="ru-RU" b="1" dirty="0" err="1"/>
              <a:t>keşpleriniň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edişdäki</a:t>
            </a:r>
            <a:r>
              <a:rPr lang="ru-RU" b="1" dirty="0"/>
              <a:t> </a:t>
            </a:r>
            <a:r>
              <a:rPr lang="ru-RU" b="1" dirty="0" err="1"/>
              <a:t>aýrybaşgalygy</a:t>
            </a:r>
            <a:r>
              <a:rPr lang="ru-RU" b="1" dirty="0"/>
              <a:t> </a:t>
            </a:r>
            <a:r>
              <a:rPr lang="ru-RU" b="1" dirty="0" err="1"/>
              <a:t>ýüze</a:t>
            </a:r>
            <a:r>
              <a:rPr lang="ru-RU" b="1" dirty="0"/>
              <a:t> </a:t>
            </a:r>
            <a:r>
              <a:rPr lang="ru-RU" b="1" dirty="0" err="1"/>
              <a:t>çykýar</a:t>
            </a:r>
            <a:r>
              <a:rPr lang="ru-RU" b="1" dirty="0"/>
              <a:t>. </a:t>
            </a:r>
            <a:r>
              <a:rPr lang="ru-RU" b="1" dirty="0" err="1"/>
              <a:t>Meselem</a:t>
            </a:r>
            <a:r>
              <a:rPr lang="ru-RU" b="1" dirty="0"/>
              <a:t>, </a:t>
            </a:r>
            <a:r>
              <a:rPr lang="ru-RU" b="1" dirty="0" err="1"/>
              <a:t>çep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sag</a:t>
            </a:r>
            <a:r>
              <a:rPr lang="ru-RU" b="1" dirty="0"/>
              <a:t> </a:t>
            </a:r>
            <a:r>
              <a:rPr lang="ru-RU" b="1" dirty="0" err="1"/>
              <a:t>elimiziň</a:t>
            </a:r>
            <a:r>
              <a:rPr lang="ru-RU" b="1" dirty="0"/>
              <a:t> </a:t>
            </a:r>
            <a:r>
              <a:rPr lang="ru-RU" b="1" dirty="0" err="1"/>
              <a:t>süýem</a:t>
            </a:r>
            <a:r>
              <a:rPr lang="ru-RU" b="1" dirty="0"/>
              <a:t> </a:t>
            </a:r>
            <a:r>
              <a:rPr lang="ru-RU" b="1" dirty="0" err="1"/>
              <a:t>barmaklaryny</a:t>
            </a:r>
            <a:r>
              <a:rPr lang="ru-RU" b="1" dirty="0"/>
              <a:t> </a:t>
            </a:r>
            <a:r>
              <a:rPr lang="ru-RU" b="1" dirty="0" err="1"/>
              <a:t>gözümizden</a:t>
            </a:r>
            <a:r>
              <a:rPr lang="ru-RU" b="1" dirty="0"/>
              <a:t> </a:t>
            </a:r>
            <a:r>
              <a:rPr lang="ru-RU" b="1" dirty="0" err="1"/>
              <a:t>dürli</a:t>
            </a:r>
            <a:r>
              <a:rPr lang="ru-RU" b="1" dirty="0"/>
              <a:t> </a:t>
            </a:r>
            <a:r>
              <a:rPr lang="ru-RU" b="1" dirty="0" err="1"/>
              <a:t>uzaklykda</a:t>
            </a:r>
            <a:r>
              <a:rPr lang="ru-RU" b="1" dirty="0"/>
              <a:t> </a:t>
            </a:r>
            <a:r>
              <a:rPr lang="ru-RU" b="1" dirty="0" err="1"/>
              <a:t>saklasak</a:t>
            </a:r>
            <a:r>
              <a:rPr lang="ru-RU" b="1" dirty="0"/>
              <a:t>, </a:t>
            </a:r>
            <a:r>
              <a:rPr lang="ru-RU" b="1" dirty="0" err="1"/>
              <a:t>onda</a:t>
            </a:r>
            <a:r>
              <a:rPr lang="ru-RU" b="1" dirty="0"/>
              <a:t> </a:t>
            </a:r>
            <a:r>
              <a:rPr lang="ru-RU" b="1" dirty="0" err="1"/>
              <a:t>biz</a:t>
            </a:r>
            <a:r>
              <a:rPr lang="ru-RU" b="1" dirty="0"/>
              <a:t> </a:t>
            </a:r>
            <a:r>
              <a:rPr lang="ru-RU" b="1" dirty="0" err="1"/>
              <a:t>olary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ululykda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edýäris</a:t>
            </a:r>
            <a:r>
              <a:rPr lang="ru-RU" b="1" dirty="0"/>
              <a:t>. </a:t>
            </a:r>
            <a:r>
              <a:rPr lang="ru-RU" b="1" dirty="0" err="1"/>
              <a:t>Ýöne</a:t>
            </a:r>
            <a:r>
              <a:rPr lang="ru-RU" b="1" dirty="0"/>
              <a:t> </a:t>
            </a:r>
            <a:r>
              <a:rPr lang="ru-RU" b="1" dirty="0" err="1"/>
              <a:t>barmaklaryň</a:t>
            </a:r>
            <a:r>
              <a:rPr lang="ru-RU" b="1" dirty="0"/>
              <a:t> </a:t>
            </a:r>
            <a:r>
              <a:rPr lang="ru-RU" b="1" dirty="0" err="1"/>
              <a:t>görejimizdäki</a:t>
            </a:r>
            <a:r>
              <a:rPr lang="ru-RU" b="1" dirty="0"/>
              <a:t> </a:t>
            </a:r>
            <a:r>
              <a:rPr lang="ru-RU" b="1" dirty="0" err="1"/>
              <a:t>fiziologik</a:t>
            </a:r>
            <a:r>
              <a:rPr lang="ru-RU" b="1" dirty="0"/>
              <a:t> </a:t>
            </a:r>
            <a:r>
              <a:rPr lang="ru-RU" b="1" dirty="0" err="1"/>
              <a:t>şewkilleriniň</a:t>
            </a:r>
            <a:r>
              <a:rPr lang="ru-RU" b="1" dirty="0"/>
              <a:t> </a:t>
            </a:r>
            <a:r>
              <a:rPr lang="ru-RU" b="1" dirty="0" err="1"/>
              <a:t>bolsa</a:t>
            </a:r>
            <a:r>
              <a:rPr lang="ru-RU" b="1" dirty="0"/>
              <a:t> </a:t>
            </a:r>
            <a:r>
              <a:rPr lang="ru-RU" b="1" dirty="0" err="1"/>
              <a:t>uyzakdakysy</a:t>
            </a:r>
            <a:r>
              <a:rPr lang="ru-RU" b="1" dirty="0"/>
              <a:t> </a:t>
            </a:r>
            <a:r>
              <a:rPr lang="ru-RU" b="1" dirty="0" err="1"/>
              <a:t>kiçi</a:t>
            </a:r>
            <a:r>
              <a:rPr lang="ru-RU" b="1" dirty="0"/>
              <a:t>, </a:t>
            </a:r>
            <a:r>
              <a:rPr lang="ru-RU" b="1" dirty="0" err="1"/>
              <a:t>golaýdakysy</a:t>
            </a:r>
            <a:r>
              <a:rPr lang="ru-RU" b="1" dirty="0"/>
              <a:t> </a:t>
            </a:r>
            <a:r>
              <a:rPr lang="ru-RU" b="1" dirty="0" err="1"/>
              <a:t>ulky</a:t>
            </a:r>
            <a:r>
              <a:rPr lang="ru-RU" b="1" dirty="0"/>
              <a:t> </a:t>
            </a:r>
            <a:r>
              <a:rPr lang="ru-RU" b="1" dirty="0" err="1"/>
              <a:t>möçberde</a:t>
            </a:r>
            <a:r>
              <a:rPr lang="ru-RU" b="1" dirty="0"/>
              <a:t> </a:t>
            </a:r>
            <a:r>
              <a:rPr lang="ru-RU" b="1" dirty="0" err="1"/>
              <a:t>bolýar</a:t>
            </a:r>
            <a:r>
              <a:rPr lang="ru-RU" b="1" dirty="0"/>
              <a:t>. </a:t>
            </a:r>
            <a:r>
              <a:rPr lang="ru-RU" b="1" dirty="0" err="1"/>
              <a:t>Towuk</a:t>
            </a:r>
            <a:r>
              <a:rPr lang="ru-RU" b="1" dirty="0"/>
              <a:t> </a:t>
            </a:r>
            <a:r>
              <a:rPr lang="ru-RU" b="1" dirty="0" err="1"/>
              <a:t>ýumurtgasy</a:t>
            </a:r>
            <a:r>
              <a:rPr lang="ru-RU" b="1" dirty="0"/>
              <a:t> </a:t>
            </a:r>
            <a:r>
              <a:rPr lang="ru-RU" b="1" dirty="0" err="1"/>
              <a:t>ýagty</a:t>
            </a:r>
            <a:r>
              <a:rPr lang="ru-RU" b="1" dirty="0"/>
              <a:t> </a:t>
            </a:r>
            <a:r>
              <a:rPr lang="ru-RU" b="1" dirty="0" err="1"/>
              <a:t>güneşde</a:t>
            </a:r>
            <a:r>
              <a:rPr lang="ru-RU" b="1" dirty="0"/>
              <a:t>, </a:t>
            </a:r>
            <a:r>
              <a:rPr lang="ru-RU" b="1" dirty="0" err="1"/>
              <a:t>ala</a:t>
            </a:r>
            <a:r>
              <a:rPr lang="ru-RU" b="1" dirty="0"/>
              <a:t> </a:t>
            </a:r>
            <a:r>
              <a:rPr lang="ru-RU" b="1" dirty="0" err="1"/>
              <a:t>garaňkyda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ýerzeminde</a:t>
            </a:r>
            <a:r>
              <a:rPr lang="ru-RU" b="1" dirty="0"/>
              <a:t> </a:t>
            </a:r>
            <a:r>
              <a:rPr lang="ru-RU" b="1" dirty="0" err="1"/>
              <a:t>diňe</a:t>
            </a:r>
            <a:r>
              <a:rPr lang="ru-RU" b="1" dirty="0"/>
              <a:t> </a:t>
            </a:r>
            <a:r>
              <a:rPr lang="ru-RU" b="1" dirty="0" err="1"/>
              <a:t>ak</a:t>
            </a:r>
            <a:r>
              <a:rPr lang="ru-RU" b="1" dirty="0"/>
              <a:t> </a:t>
            </a:r>
            <a:r>
              <a:rPr lang="ru-RU" b="1" dirty="0" err="1"/>
              <a:t>reňkde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edilýär</a:t>
            </a:r>
            <a:r>
              <a:rPr lang="ru-RU" b="1" dirty="0"/>
              <a:t>. </a:t>
            </a:r>
            <a:r>
              <a:rPr lang="ru-RU" b="1" dirty="0" err="1"/>
              <a:t>Emma</a:t>
            </a:r>
            <a:r>
              <a:rPr lang="ru-RU" b="1" dirty="0"/>
              <a:t>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reňkleriň</a:t>
            </a:r>
            <a:r>
              <a:rPr lang="ru-RU" b="1" dirty="0"/>
              <a:t> </a:t>
            </a:r>
            <a:r>
              <a:rPr lang="ru-RU" b="1" dirty="0" err="1"/>
              <a:t>dürli</a:t>
            </a:r>
            <a:r>
              <a:rPr lang="ru-RU" b="1" dirty="0"/>
              <a:t> </a:t>
            </a:r>
            <a:r>
              <a:rPr lang="ru-RU" b="1" dirty="0" err="1"/>
              <a:t>ýagtylykdaky</a:t>
            </a:r>
            <a:r>
              <a:rPr lang="ru-RU" b="1" dirty="0"/>
              <a:t> </a:t>
            </a:r>
            <a:r>
              <a:rPr lang="ru-RU" b="1" dirty="0" err="1"/>
              <a:t>spektral</a:t>
            </a:r>
            <a:r>
              <a:rPr lang="ru-RU" b="1" dirty="0"/>
              <a:t> </a:t>
            </a:r>
            <a:r>
              <a:rPr lang="ru-RU" b="1" dirty="0" err="1"/>
              <a:t>seljerme</a:t>
            </a:r>
            <a:r>
              <a:rPr lang="ru-RU" b="1" dirty="0"/>
              <a:t> </a:t>
            </a:r>
            <a:r>
              <a:rPr lang="ru-RU" b="1" dirty="0" err="1"/>
              <a:t>häsiýetnamasy</a:t>
            </a:r>
            <a:r>
              <a:rPr lang="ru-RU" b="1" dirty="0"/>
              <a:t> </a:t>
            </a:r>
            <a:r>
              <a:rPr lang="ru-RU" b="1" dirty="0" err="1"/>
              <a:t>başga-başgadyr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edişiň</a:t>
            </a:r>
            <a:r>
              <a:rPr lang="ru-RU" b="1" dirty="0"/>
              <a:t>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häsiýeti</a:t>
            </a:r>
            <a:r>
              <a:rPr lang="ru-RU" b="1" dirty="0"/>
              <a:t> </a:t>
            </a:r>
            <a:r>
              <a:rPr lang="ru-RU" b="1" dirty="0" err="1"/>
              <a:t>gyjyndyryryjylaryň</a:t>
            </a:r>
            <a:r>
              <a:rPr lang="ru-RU" b="1" dirty="0"/>
              <a:t> </a:t>
            </a:r>
            <a:r>
              <a:rPr lang="ru-RU" b="1" dirty="0" err="1"/>
              <a:t>orta</a:t>
            </a:r>
            <a:r>
              <a:rPr lang="ru-RU" b="1" dirty="0"/>
              <a:t> </a:t>
            </a:r>
            <a:r>
              <a:rPr lang="ru-RU" b="1" dirty="0" err="1"/>
              <a:t>ululyk</a:t>
            </a:r>
            <a:r>
              <a:rPr lang="ru-RU" b="1" dirty="0"/>
              <a:t> </a:t>
            </a:r>
            <a:r>
              <a:rPr lang="ru-RU" b="1" dirty="0" err="1"/>
              <a:t>derejesinde</a:t>
            </a:r>
            <a:r>
              <a:rPr lang="ru-RU" b="1" dirty="0"/>
              <a:t> </a:t>
            </a:r>
            <a:r>
              <a:rPr lang="ru-RU" b="1" dirty="0" err="1"/>
              <a:t>adalatly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, </a:t>
            </a:r>
            <a:r>
              <a:rPr lang="ru-RU" b="1" dirty="0" err="1"/>
              <a:t>has</a:t>
            </a:r>
            <a:r>
              <a:rPr lang="ru-RU" b="1" dirty="0"/>
              <a:t> </a:t>
            </a:r>
            <a:r>
              <a:rPr lang="ru-RU" b="1" dirty="0" err="1"/>
              <a:t>uly</a:t>
            </a:r>
            <a:r>
              <a:rPr lang="ru-RU" b="1" dirty="0"/>
              <a:t> </a:t>
            </a:r>
            <a:r>
              <a:rPr lang="ru-RU" b="1" dirty="0" err="1"/>
              <a:t>ýa-da</a:t>
            </a:r>
            <a:r>
              <a:rPr lang="ru-RU" b="1" dirty="0"/>
              <a:t> </a:t>
            </a:r>
            <a:r>
              <a:rPr lang="ru-RU" b="1" dirty="0" err="1"/>
              <a:t>has</a:t>
            </a:r>
            <a:r>
              <a:rPr lang="ru-RU" b="1" dirty="0"/>
              <a:t> </a:t>
            </a:r>
            <a:r>
              <a:rPr lang="ru-RU" b="1" dirty="0" err="1"/>
              <a:t>kiçi</a:t>
            </a:r>
            <a:r>
              <a:rPr lang="ru-RU" b="1" dirty="0"/>
              <a:t> </a:t>
            </a:r>
            <a:r>
              <a:rPr lang="ru-RU" b="1" dirty="0" err="1"/>
              <a:t>ululyklarda</a:t>
            </a:r>
            <a:r>
              <a:rPr lang="ru-RU" b="1" dirty="0"/>
              <a:t>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bozulýar</a:t>
            </a:r>
            <a:r>
              <a:rPr lang="ru-RU" b="1" dirty="0"/>
              <a:t>. </a:t>
            </a:r>
            <a:r>
              <a:rPr lang="ru-RU" b="1" dirty="0" err="1"/>
              <a:t>Meselem</a:t>
            </a:r>
            <a:r>
              <a:rPr lang="ru-RU" b="1" dirty="0"/>
              <a:t>, </a:t>
            </a:r>
            <a:r>
              <a:rPr lang="ru-RU" b="1" dirty="0" err="1"/>
              <a:t>uçardan</a:t>
            </a:r>
            <a:r>
              <a:rPr lang="ru-RU" b="1" dirty="0"/>
              <a:t> </a:t>
            </a:r>
            <a:r>
              <a:rPr lang="ru-RU" b="1" dirty="0" err="1"/>
              <a:t>biz</a:t>
            </a:r>
            <a:r>
              <a:rPr lang="ru-RU" b="1" dirty="0"/>
              <a:t> </a:t>
            </a:r>
            <a:r>
              <a:rPr lang="ru-RU" b="1" dirty="0" err="1"/>
              <a:t>näçe</a:t>
            </a:r>
            <a:r>
              <a:rPr lang="ru-RU" b="1" dirty="0"/>
              <a:t> </a:t>
            </a:r>
            <a:r>
              <a:rPr lang="ru-RU" b="1" dirty="0" err="1"/>
              <a:t>synlasak-da</a:t>
            </a:r>
            <a:r>
              <a:rPr lang="ru-RU" b="1" dirty="0"/>
              <a:t> </a:t>
            </a:r>
            <a:r>
              <a:rPr lang="ru-RU" b="1" dirty="0" err="1"/>
              <a:t>tamlary</a:t>
            </a:r>
            <a:r>
              <a:rPr lang="ru-RU" b="1" dirty="0"/>
              <a:t> </a:t>
            </a:r>
            <a:r>
              <a:rPr lang="ru-RU" b="1" dirty="0" err="1"/>
              <a:t>adaty</a:t>
            </a:r>
            <a:r>
              <a:rPr lang="ru-RU" b="1" dirty="0"/>
              <a:t> </a:t>
            </a:r>
            <a:r>
              <a:rPr lang="ru-RU" b="1" dirty="0" err="1"/>
              <a:t>ululygynda</a:t>
            </a:r>
            <a:r>
              <a:rPr lang="ru-RU" b="1" dirty="0"/>
              <a:t> </a:t>
            </a:r>
            <a:r>
              <a:rPr lang="ru-RU" b="1" dirty="0" err="1"/>
              <a:t>görüp</a:t>
            </a:r>
            <a:r>
              <a:rPr lang="ru-RU" b="1" dirty="0"/>
              <a:t> </a:t>
            </a:r>
            <a:r>
              <a:rPr lang="ru-RU" b="1" dirty="0" err="1"/>
              <a:t>bilmeýäris</a:t>
            </a:r>
            <a:r>
              <a:rPr lang="ru-RU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4835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22514" y="410547"/>
            <a:ext cx="10831286" cy="6008914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00CC"/>
                </a:solidFill>
              </a:rPr>
              <a:t>7. </a:t>
            </a:r>
            <a:r>
              <a:rPr lang="ru-RU" b="1" dirty="0" err="1">
                <a:solidFill>
                  <a:srgbClr val="0000CC"/>
                </a:solidFill>
              </a:rPr>
              <a:t>Adamyň</a:t>
            </a:r>
            <a:r>
              <a:rPr lang="ru-RU" b="1" dirty="0">
                <a:solidFill>
                  <a:srgbClr val="0000CC"/>
                </a:solidFill>
              </a:rPr>
              <a:t> </a:t>
            </a:r>
            <a:r>
              <a:rPr lang="ru-RU" b="1" dirty="0" err="1">
                <a:solidFill>
                  <a:srgbClr val="0000CC"/>
                </a:solidFill>
              </a:rPr>
              <a:t>adamy</a:t>
            </a:r>
            <a:r>
              <a:rPr lang="ru-RU" b="1" dirty="0">
                <a:solidFill>
                  <a:srgbClr val="0000CC"/>
                </a:solidFill>
              </a:rPr>
              <a:t> </a:t>
            </a:r>
            <a:r>
              <a:rPr lang="ru-RU" b="1" dirty="0" err="1">
                <a:solidFill>
                  <a:srgbClr val="0000CC"/>
                </a:solidFill>
              </a:rPr>
              <a:t>kabul</a:t>
            </a:r>
            <a:r>
              <a:rPr lang="ru-RU" b="1" dirty="0">
                <a:solidFill>
                  <a:srgbClr val="0000CC"/>
                </a:solidFill>
              </a:rPr>
              <a:t> </a:t>
            </a:r>
            <a:r>
              <a:rPr lang="ru-RU" b="1" dirty="0" err="1">
                <a:solidFill>
                  <a:srgbClr val="0000CC"/>
                </a:solidFill>
              </a:rPr>
              <a:t>etmegi</a:t>
            </a:r>
            <a:r>
              <a:rPr lang="ru-RU" b="1" dirty="0">
                <a:solidFill>
                  <a:srgbClr val="0000CC"/>
                </a:solidFill>
              </a:rPr>
              <a:t> </a:t>
            </a:r>
            <a:r>
              <a:rPr lang="ru-RU" b="1" dirty="0" err="1">
                <a:solidFill>
                  <a:srgbClr val="0000CC"/>
                </a:solidFill>
              </a:rPr>
              <a:t>we</a:t>
            </a:r>
            <a:r>
              <a:rPr lang="ru-RU" b="1" dirty="0">
                <a:solidFill>
                  <a:srgbClr val="0000CC"/>
                </a:solidFill>
              </a:rPr>
              <a:t> </a:t>
            </a:r>
            <a:r>
              <a:rPr lang="ru-RU" b="1" dirty="0" err="1">
                <a:solidFill>
                  <a:srgbClr val="0000CC"/>
                </a:solidFill>
              </a:rPr>
              <a:t>onuň</a:t>
            </a:r>
            <a:r>
              <a:rPr lang="ru-RU" b="1" dirty="0">
                <a:solidFill>
                  <a:srgbClr val="0000CC"/>
                </a:solidFill>
              </a:rPr>
              <a:t> </a:t>
            </a:r>
            <a:r>
              <a:rPr lang="ru-RU" b="1" dirty="0" err="1">
                <a:solidFill>
                  <a:srgbClr val="0000CC"/>
                </a:solidFill>
              </a:rPr>
              <a:t>psihologik</a:t>
            </a:r>
            <a:r>
              <a:rPr lang="ru-RU" b="1" dirty="0">
                <a:solidFill>
                  <a:srgbClr val="0000CC"/>
                </a:solidFill>
              </a:rPr>
              <a:t> </a:t>
            </a:r>
            <a:r>
              <a:rPr lang="ru-RU" b="1" dirty="0" err="1" smtClean="0">
                <a:solidFill>
                  <a:srgbClr val="0000CC"/>
                </a:solidFill>
              </a:rPr>
              <a:t>tärleri</a:t>
            </a:r>
            <a:r>
              <a:rPr lang="ru-RU" b="1" dirty="0">
                <a:solidFill>
                  <a:srgbClr val="0000CC"/>
                </a:solidFill>
              </a:rPr>
              <a:t> </a:t>
            </a:r>
            <a:endParaRPr lang="ru-RU" dirty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ru-RU" b="1" dirty="0" err="1"/>
              <a:t>Daşky</a:t>
            </a:r>
            <a:r>
              <a:rPr lang="ru-RU" b="1" dirty="0"/>
              <a:t> </a:t>
            </a:r>
            <a:r>
              <a:rPr lang="ru-RU" b="1" dirty="0" err="1"/>
              <a:t>dünýäni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etmek</a:t>
            </a:r>
            <a:r>
              <a:rPr lang="ru-RU" b="1" dirty="0"/>
              <a:t> </a:t>
            </a:r>
            <a:r>
              <a:rPr lang="ru-RU" b="1" dirty="0" err="1"/>
              <a:t>köptaraplydyr</a:t>
            </a:r>
            <a:r>
              <a:rPr lang="ru-RU" b="1" dirty="0"/>
              <a:t>.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edişiň</a:t>
            </a:r>
            <a:r>
              <a:rPr lang="ru-RU" b="1" dirty="0"/>
              <a:t> </a:t>
            </a:r>
            <a:r>
              <a:rPr lang="ru-RU" b="1" dirty="0" err="1"/>
              <a:t>birnäçe</a:t>
            </a:r>
            <a:r>
              <a:rPr lang="ru-RU" b="1" dirty="0"/>
              <a:t> </a:t>
            </a:r>
            <a:r>
              <a:rPr lang="ru-RU" b="1" dirty="0" err="1"/>
              <a:t>görnüşleri</a:t>
            </a:r>
            <a:r>
              <a:rPr lang="ru-RU" b="1" dirty="0"/>
              <a:t> </a:t>
            </a:r>
            <a:r>
              <a:rPr lang="ru-RU" b="1" dirty="0" err="1"/>
              <a:t>bardyr</a:t>
            </a:r>
            <a:r>
              <a:rPr lang="ru-RU" b="1" dirty="0"/>
              <a:t>. </a:t>
            </a:r>
            <a:r>
              <a:rPr lang="en-US" b="1" dirty="0" err="1"/>
              <a:t>Olar</a:t>
            </a:r>
            <a:r>
              <a:rPr lang="en-US" b="1" dirty="0"/>
              <a:t> </a:t>
            </a:r>
            <a:r>
              <a:rPr lang="en-US" b="1" dirty="0" err="1"/>
              <a:t>özboluşly</a:t>
            </a:r>
            <a:r>
              <a:rPr lang="en-US" b="1" dirty="0"/>
              <a:t> </a:t>
            </a:r>
            <a:r>
              <a:rPr lang="en-US" b="1" dirty="0" err="1"/>
              <a:t>tapawutlanýarlar</a:t>
            </a:r>
            <a:r>
              <a:rPr lang="en-US" b="1" dirty="0"/>
              <a:t>.</a:t>
            </a:r>
            <a:endParaRPr lang="ru-RU" b="1" dirty="0"/>
          </a:p>
          <a:p>
            <a:pPr marL="0" indent="0">
              <a:buNone/>
            </a:pPr>
            <a:r>
              <a:rPr lang="en-US" b="1" dirty="0"/>
              <a:t> 	</a:t>
            </a:r>
            <a:r>
              <a:rPr lang="en-US" b="1" dirty="0" err="1">
                <a:solidFill>
                  <a:srgbClr val="FF0000"/>
                </a:solidFill>
              </a:rPr>
              <a:t>Wagtyň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kabul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edilişi</a:t>
            </a:r>
            <a:r>
              <a:rPr lang="en-US" b="1" dirty="0" smtClean="0"/>
              <a:t> </a:t>
            </a:r>
            <a:r>
              <a:rPr lang="en-US" b="1" dirty="0"/>
              <a:t>– </a:t>
            </a:r>
            <a:r>
              <a:rPr lang="en-US" b="1" dirty="0" err="1"/>
              <a:t>munuň</a:t>
            </a:r>
            <a:r>
              <a:rPr lang="en-US" b="1" dirty="0"/>
              <a:t> </a:t>
            </a:r>
            <a:r>
              <a:rPr lang="en-US" b="1" dirty="0" err="1"/>
              <a:t>özi</a:t>
            </a:r>
            <a:r>
              <a:rPr lang="en-US" b="1" dirty="0"/>
              <a:t> </a:t>
            </a:r>
            <a:r>
              <a:rPr lang="en-US" b="1" dirty="0" err="1" smtClean="0"/>
              <a:t>hadysalaryň</a:t>
            </a:r>
            <a:r>
              <a:rPr lang="ru-RU" b="1" dirty="0"/>
              <a:t> </a:t>
            </a:r>
            <a:r>
              <a:rPr lang="en-US" b="1" dirty="0" err="1" smtClean="0"/>
              <a:t>ýa</a:t>
            </a:r>
            <a:r>
              <a:rPr lang="en-US" b="1" dirty="0" smtClean="0"/>
              <a:t>-da </a:t>
            </a:r>
            <a:r>
              <a:rPr lang="en-US" b="1" dirty="0" err="1"/>
              <a:t>wakalaryň</a:t>
            </a:r>
            <a:r>
              <a:rPr lang="en-US" b="1" dirty="0"/>
              <a:t> </a:t>
            </a:r>
            <a:r>
              <a:rPr lang="en-US" b="1" dirty="0" err="1"/>
              <a:t>dowamlylygynyň</a:t>
            </a:r>
            <a:r>
              <a:rPr lang="en-US" b="1" dirty="0"/>
              <a:t> we </a:t>
            </a:r>
            <a:r>
              <a:rPr lang="en-US" b="1" dirty="0" err="1"/>
              <a:t>yzygiderliliginiň</a:t>
            </a:r>
            <a:r>
              <a:rPr lang="en-US" b="1" dirty="0"/>
              <a:t> </a:t>
            </a:r>
            <a:r>
              <a:rPr lang="en-US" b="1" dirty="0" err="1" smtClean="0"/>
              <a:t>şöhlelenmesidir</a:t>
            </a:r>
            <a:r>
              <a:rPr lang="en-US" b="1" dirty="0" smtClean="0"/>
              <a:t>.</a:t>
            </a:r>
            <a:r>
              <a:rPr lang="ru-RU" b="1" dirty="0"/>
              <a:t> </a:t>
            </a:r>
            <a:r>
              <a:rPr lang="en-US" b="1" dirty="0" err="1" smtClean="0"/>
              <a:t>Wagtyň</a:t>
            </a:r>
            <a:r>
              <a:rPr lang="en-US" b="1" dirty="0" smtClean="0"/>
              <a:t> </a:t>
            </a:r>
            <a:r>
              <a:rPr lang="en-US" b="1" dirty="0" err="1"/>
              <a:t>kabul</a:t>
            </a:r>
            <a:r>
              <a:rPr lang="en-US" b="1" dirty="0"/>
              <a:t> </a:t>
            </a:r>
            <a:r>
              <a:rPr lang="en-US" b="1" dirty="0" err="1"/>
              <a:t>edilişi</a:t>
            </a:r>
            <a:r>
              <a:rPr lang="en-US" b="1" dirty="0"/>
              <a:t> </a:t>
            </a:r>
            <a:r>
              <a:rPr lang="en-US" b="1" dirty="0" err="1"/>
              <a:t>mynasybetli</a:t>
            </a:r>
            <a:r>
              <a:rPr lang="en-US" b="1" dirty="0"/>
              <a:t> </a:t>
            </a:r>
            <a:r>
              <a:rPr lang="en-US" b="1" dirty="0" err="1"/>
              <a:t>töweregimizde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 </a:t>
            </a:r>
            <a:r>
              <a:rPr lang="en-US" b="1" dirty="0" err="1"/>
              <a:t>geçýän</a:t>
            </a:r>
            <a:r>
              <a:rPr lang="en-US" b="1" dirty="0"/>
              <a:t> </a:t>
            </a:r>
            <a:r>
              <a:rPr lang="en-US" b="1" dirty="0" err="1"/>
              <a:t>özgerişler</a:t>
            </a:r>
            <a:r>
              <a:rPr lang="en-US" b="1" dirty="0"/>
              <a:t> </a:t>
            </a:r>
            <a:r>
              <a:rPr lang="en-US" b="1" dirty="0" err="1"/>
              <a:t>aňda</a:t>
            </a:r>
            <a:r>
              <a:rPr lang="en-US" b="1" dirty="0"/>
              <a:t> </a:t>
            </a:r>
            <a:r>
              <a:rPr lang="en-US" b="1" dirty="0" err="1"/>
              <a:t>şöhlelendirilýär</a:t>
            </a:r>
            <a:r>
              <a:rPr lang="en-US" b="1" dirty="0"/>
              <a:t>.</a:t>
            </a:r>
            <a:endParaRPr lang="ru-RU" b="1" dirty="0"/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err="1"/>
              <a:t>Wagt</a:t>
            </a:r>
            <a:r>
              <a:rPr lang="en-US" b="1" dirty="0"/>
              <a:t> </a:t>
            </a:r>
            <a:r>
              <a:rPr lang="en-US" b="1" dirty="0" err="1"/>
              <a:t>aralyklary</a:t>
            </a:r>
            <a:r>
              <a:rPr lang="en-US" b="1" dirty="0"/>
              <a:t> </a:t>
            </a:r>
            <a:r>
              <a:rPr lang="en-US" b="1" dirty="0" err="1"/>
              <a:t>adamyň</a:t>
            </a:r>
            <a:r>
              <a:rPr lang="en-US" b="1" dirty="0"/>
              <a:t> </a:t>
            </a:r>
            <a:r>
              <a:rPr lang="en-US" b="1" dirty="0" err="1"/>
              <a:t>organizminde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 </a:t>
            </a:r>
            <a:r>
              <a:rPr lang="en-US" b="1" dirty="0" err="1"/>
              <a:t>geçýän</a:t>
            </a:r>
            <a:r>
              <a:rPr lang="en-US" b="1" dirty="0"/>
              <a:t> </a:t>
            </a:r>
            <a:r>
              <a:rPr lang="en-US" b="1" dirty="0" err="1"/>
              <a:t>ritmik</a:t>
            </a:r>
            <a:r>
              <a:rPr lang="en-US" b="1" dirty="0"/>
              <a:t> </a:t>
            </a:r>
            <a:r>
              <a:rPr lang="en-US" b="1" dirty="0" err="1"/>
              <a:t>prosesler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kesgitlenilýär</a:t>
            </a:r>
            <a:r>
              <a:rPr lang="en-US" b="1" dirty="0"/>
              <a:t>. </a:t>
            </a:r>
            <a:r>
              <a:rPr lang="en-US" b="1" dirty="0" err="1"/>
              <a:t>Ýüregiň</a:t>
            </a:r>
            <a:r>
              <a:rPr lang="en-US" b="1" dirty="0"/>
              <a:t> </a:t>
            </a:r>
            <a:r>
              <a:rPr lang="en-US" b="1" dirty="0" err="1"/>
              <a:t>iş</a:t>
            </a:r>
            <a:r>
              <a:rPr lang="en-US" b="1" dirty="0"/>
              <a:t> </a:t>
            </a:r>
            <a:r>
              <a:rPr lang="en-US" b="1" dirty="0" err="1"/>
              <a:t>ritmi</a:t>
            </a:r>
            <a:r>
              <a:rPr lang="en-US" b="1" dirty="0"/>
              <a:t>, </a:t>
            </a:r>
            <a:r>
              <a:rPr lang="en-US" b="1" dirty="0" err="1"/>
              <a:t>ritmik</a:t>
            </a:r>
            <a:r>
              <a:rPr lang="en-US" b="1" dirty="0"/>
              <a:t> </a:t>
            </a:r>
            <a:r>
              <a:rPr lang="en-US" b="1" dirty="0" err="1"/>
              <a:t>dem</a:t>
            </a:r>
            <a:r>
              <a:rPr lang="en-US" b="1" dirty="0"/>
              <a:t> </a:t>
            </a:r>
            <a:r>
              <a:rPr lang="en-US" b="1" dirty="0" err="1"/>
              <a:t>alyş</a:t>
            </a:r>
            <a:r>
              <a:rPr lang="en-US" b="1" dirty="0"/>
              <a:t>, </a:t>
            </a:r>
            <a:r>
              <a:rPr lang="en-US" b="1" dirty="0" err="1"/>
              <a:t>gündelik</a:t>
            </a:r>
            <a:r>
              <a:rPr lang="en-US" b="1" dirty="0"/>
              <a:t> </a:t>
            </a:r>
            <a:r>
              <a:rPr lang="ru-RU" b="1" dirty="0" err="1"/>
              <a:t>işiň</a:t>
            </a:r>
            <a:r>
              <a:rPr lang="ru-RU" b="1" dirty="0"/>
              <a:t> </a:t>
            </a:r>
            <a:r>
              <a:rPr lang="ru-RU" b="1" dirty="0" err="1"/>
              <a:t>ritmik</a:t>
            </a:r>
            <a:r>
              <a:rPr lang="ru-RU" b="1" dirty="0"/>
              <a:t> </a:t>
            </a:r>
            <a:r>
              <a:rPr lang="ru-RU" b="1" dirty="0" err="1"/>
              <a:t>häsiýeti</a:t>
            </a:r>
            <a:r>
              <a:rPr lang="ru-RU" b="1" dirty="0"/>
              <a:t> </a:t>
            </a:r>
            <a:r>
              <a:rPr lang="ru-RU" b="1" dirty="0" err="1"/>
              <a:t>wagt</a:t>
            </a:r>
            <a:r>
              <a:rPr lang="ru-RU" b="1" dirty="0"/>
              <a:t> </a:t>
            </a:r>
            <a:r>
              <a:rPr lang="ru-RU" b="1" dirty="0" err="1"/>
              <a:t>refleksiniň</a:t>
            </a:r>
            <a:r>
              <a:rPr lang="ru-RU" b="1" dirty="0"/>
              <a:t> </a:t>
            </a:r>
            <a:r>
              <a:rPr lang="ru-RU" b="1" dirty="0" err="1"/>
              <a:t>döremegine</a:t>
            </a:r>
            <a:r>
              <a:rPr lang="ru-RU" b="1" dirty="0"/>
              <a:t> </a:t>
            </a:r>
            <a:r>
              <a:rPr lang="ru-RU" b="1" dirty="0" err="1"/>
              <a:t>täsir</a:t>
            </a:r>
            <a:r>
              <a:rPr lang="ru-RU" b="1" dirty="0"/>
              <a:t> </a:t>
            </a:r>
            <a:r>
              <a:rPr lang="ru-RU" b="1" dirty="0" err="1"/>
              <a:t>edýärler</a:t>
            </a:r>
            <a:r>
              <a:rPr lang="ru-RU" b="1" dirty="0"/>
              <a:t>. </a:t>
            </a:r>
            <a:r>
              <a:rPr lang="ru-RU" b="1" dirty="0" err="1"/>
              <a:t>Takyk</a:t>
            </a:r>
            <a:r>
              <a:rPr lang="ru-RU" b="1" dirty="0"/>
              <a:t>, </a:t>
            </a:r>
            <a:r>
              <a:rPr lang="ru-RU" b="1" dirty="0" err="1"/>
              <a:t>gös-göni</a:t>
            </a:r>
            <a:r>
              <a:rPr lang="ru-RU" b="1" dirty="0"/>
              <a:t> </a:t>
            </a:r>
            <a:r>
              <a:rPr lang="ru-RU" b="1" dirty="0" err="1"/>
              <a:t>wagt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edilişine</a:t>
            </a:r>
            <a:r>
              <a:rPr lang="ru-RU" b="1" dirty="0"/>
              <a:t> </a:t>
            </a:r>
            <a:r>
              <a:rPr lang="ru-RU" b="1" dirty="0" err="1"/>
              <a:t>diňe</a:t>
            </a:r>
            <a:r>
              <a:rPr lang="ru-RU" b="1" dirty="0"/>
              <a:t> </a:t>
            </a:r>
            <a:r>
              <a:rPr lang="ru-RU" b="1" dirty="0" err="1"/>
              <a:t>wagtlaýyn</a:t>
            </a:r>
            <a:r>
              <a:rPr lang="ru-RU" b="1" dirty="0"/>
              <a:t> </a:t>
            </a:r>
            <a:r>
              <a:rPr lang="ru-RU" b="1" dirty="0" err="1"/>
              <a:t>gysgajyk</a:t>
            </a:r>
            <a:r>
              <a:rPr lang="ru-RU" b="1" dirty="0"/>
              <a:t> </a:t>
            </a:r>
            <a:r>
              <a:rPr lang="ru-RU" b="1" dirty="0" err="1"/>
              <a:t>aralyklar</a:t>
            </a:r>
            <a:r>
              <a:rPr lang="ru-RU" b="1" dirty="0"/>
              <a:t> </a:t>
            </a:r>
            <a:r>
              <a:rPr lang="ru-RU" b="1" dirty="0" err="1"/>
              <a:t>tabyn</a:t>
            </a:r>
            <a:r>
              <a:rPr lang="ru-RU" b="1" dirty="0"/>
              <a:t> </a:t>
            </a:r>
            <a:r>
              <a:rPr lang="en-US" b="1" dirty="0" err="1"/>
              <a:t>bolýar</a:t>
            </a:r>
            <a:r>
              <a:rPr lang="en-US" b="1" dirty="0"/>
              <a:t>. </a:t>
            </a:r>
            <a:r>
              <a:rPr lang="en-US" b="1" dirty="0" err="1"/>
              <a:t>Wagtlaýyn</a:t>
            </a:r>
            <a:r>
              <a:rPr lang="en-US" b="1" dirty="0"/>
              <a:t> </a:t>
            </a:r>
            <a:r>
              <a:rPr lang="en-US" b="1" dirty="0" err="1"/>
              <a:t>aralyklara</a:t>
            </a:r>
            <a:r>
              <a:rPr lang="en-US" b="1" dirty="0"/>
              <a:t> has </a:t>
            </a:r>
            <a:r>
              <a:rPr lang="en-US" b="1" dirty="0" err="1"/>
              <a:t>dogry</a:t>
            </a:r>
            <a:r>
              <a:rPr lang="en-US" b="1" dirty="0"/>
              <a:t> </a:t>
            </a:r>
            <a:r>
              <a:rPr lang="en-US" b="1" dirty="0" err="1"/>
              <a:t>baha</a:t>
            </a:r>
            <a:r>
              <a:rPr lang="en-US" b="1" dirty="0"/>
              <a:t> </a:t>
            </a:r>
            <a:r>
              <a:rPr lang="en-US" b="1" dirty="0" err="1"/>
              <a:t>bermäge</a:t>
            </a:r>
            <a:r>
              <a:rPr lang="en-US" b="1" dirty="0"/>
              <a:t> </a:t>
            </a:r>
            <a:r>
              <a:rPr lang="en-US" b="1" dirty="0" err="1"/>
              <a:t>eşidiş</a:t>
            </a:r>
            <a:r>
              <a:rPr lang="en-US" b="1" dirty="0"/>
              <a:t> we </a:t>
            </a:r>
            <a:r>
              <a:rPr lang="en-US" b="1" dirty="0" err="1"/>
              <a:t>hereket</a:t>
            </a:r>
            <a:r>
              <a:rPr lang="en-US" b="1" dirty="0"/>
              <a:t> </a:t>
            </a:r>
            <a:r>
              <a:rPr lang="en-US" b="1" dirty="0" err="1"/>
              <a:t>ediş</a:t>
            </a:r>
            <a:r>
              <a:rPr lang="en-US" b="1" dirty="0"/>
              <a:t> </a:t>
            </a:r>
            <a:r>
              <a:rPr lang="en-US" b="1" dirty="0" err="1"/>
              <a:t>duýmalarynyň</a:t>
            </a:r>
            <a:r>
              <a:rPr lang="en-US" b="1" dirty="0"/>
              <a:t> </a:t>
            </a:r>
            <a:r>
              <a:rPr lang="en-US" b="1" dirty="0" err="1"/>
              <a:t>ýardam</a:t>
            </a:r>
            <a:r>
              <a:rPr lang="en-US" b="1" dirty="0"/>
              <a:t> </a:t>
            </a:r>
            <a:r>
              <a:rPr lang="en-US" b="1" dirty="0" err="1"/>
              <a:t>edýändigi</a:t>
            </a:r>
            <a:r>
              <a:rPr lang="en-US" b="1" dirty="0"/>
              <a:t> </a:t>
            </a:r>
            <a:r>
              <a:rPr lang="en-US" b="1" dirty="0" err="1"/>
              <a:t>anyklanyldy</a:t>
            </a:r>
            <a:r>
              <a:rPr lang="en-US" b="1" dirty="0"/>
              <a:t>. </a:t>
            </a:r>
            <a:r>
              <a:rPr lang="en-US" b="1" dirty="0" err="1"/>
              <a:t>Wagtyň</a:t>
            </a:r>
            <a:r>
              <a:rPr lang="en-US" b="1" dirty="0"/>
              <a:t> Kabul </a:t>
            </a:r>
            <a:r>
              <a:rPr lang="en-US" b="1" dirty="0" err="1"/>
              <a:t>edilişinde</a:t>
            </a:r>
            <a:r>
              <a:rPr lang="en-US" b="1" dirty="0"/>
              <a:t> </a:t>
            </a:r>
            <a:r>
              <a:rPr lang="en-US" b="1" dirty="0" err="1"/>
              <a:t>gysga</a:t>
            </a:r>
            <a:r>
              <a:rPr lang="en-US" b="1" dirty="0"/>
              <a:t> </a:t>
            </a:r>
            <a:r>
              <a:rPr lang="en-US" b="1" dirty="0" err="1"/>
              <a:t>wagt</a:t>
            </a:r>
            <a:r>
              <a:rPr lang="en-US" b="1" dirty="0"/>
              <a:t> </a:t>
            </a:r>
            <a:r>
              <a:rPr lang="en-US" b="1" dirty="0" err="1"/>
              <a:t>aralyklaryny</a:t>
            </a:r>
            <a:r>
              <a:rPr lang="en-US" b="1" dirty="0"/>
              <a:t> </a:t>
            </a:r>
            <a:r>
              <a:rPr lang="en-US" b="1" dirty="0" err="1"/>
              <a:t>uzaltmaga</a:t>
            </a:r>
            <a:r>
              <a:rPr lang="en-US" b="1" dirty="0"/>
              <a:t> (</a:t>
            </a:r>
            <a:r>
              <a:rPr lang="en-US" b="1" dirty="0" err="1"/>
              <a:t>meselem</a:t>
            </a:r>
            <a:r>
              <a:rPr lang="en-US" b="1" dirty="0"/>
              <a:t>, </a:t>
            </a:r>
            <a:r>
              <a:rPr lang="en-US" b="1" dirty="0" err="1"/>
              <a:t>gyzykly</a:t>
            </a:r>
            <a:r>
              <a:rPr lang="en-US" b="1" dirty="0"/>
              <a:t> </a:t>
            </a:r>
            <a:r>
              <a:rPr lang="en-US" b="1" dirty="0" err="1"/>
              <a:t>söhbeti</a:t>
            </a:r>
            <a:r>
              <a:rPr lang="en-US" b="1" dirty="0"/>
              <a:t>), </a:t>
            </a:r>
            <a:r>
              <a:rPr lang="en-US" b="1" dirty="0" err="1"/>
              <a:t>uly</a:t>
            </a:r>
            <a:r>
              <a:rPr lang="en-US" b="1" dirty="0"/>
              <a:t> </a:t>
            </a:r>
            <a:r>
              <a:rPr lang="en-US" b="1" dirty="0" err="1"/>
              <a:t>wagt</a:t>
            </a:r>
            <a:r>
              <a:rPr lang="en-US" b="1" dirty="0"/>
              <a:t> </a:t>
            </a:r>
            <a:r>
              <a:rPr lang="en-US" b="1" dirty="0" err="1"/>
              <a:t>aralyklaryny</a:t>
            </a:r>
            <a:r>
              <a:rPr lang="en-US" b="1" dirty="0"/>
              <a:t> </a:t>
            </a:r>
            <a:r>
              <a:rPr lang="en-US" b="1" dirty="0" err="1"/>
              <a:t>azaltmaga</a:t>
            </a:r>
            <a:r>
              <a:rPr lang="en-US" b="1" dirty="0"/>
              <a:t> (</a:t>
            </a:r>
            <a:r>
              <a:rPr lang="en-US" b="1" dirty="0" err="1"/>
              <a:t>meselem</a:t>
            </a:r>
            <a:r>
              <a:rPr lang="en-US" b="1" dirty="0"/>
              <a:t>, </a:t>
            </a:r>
            <a:r>
              <a:rPr lang="en-US" b="1" dirty="0" err="1"/>
              <a:t>uçarda</a:t>
            </a:r>
            <a:r>
              <a:rPr lang="en-US" b="1" dirty="0"/>
              <a:t> </a:t>
            </a:r>
            <a:r>
              <a:rPr lang="en-US" b="1" dirty="0" err="1"/>
              <a:t>köp</a:t>
            </a:r>
            <a:r>
              <a:rPr lang="en-US" b="1" dirty="0"/>
              <a:t> </a:t>
            </a:r>
            <a:r>
              <a:rPr lang="en-US" b="1" dirty="0" err="1"/>
              <a:t>sagatlap</a:t>
            </a:r>
            <a:r>
              <a:rPr lang="en-US" b="1" dirty="0"/>
              <a:t> </a:t>
            </a:r>
            <a:r>
              <a:rPr lang="en-US" b="1" dirty="0" err="1"/>
              <a:t>uçulanda</a:t>
            </a:r>
            <a:r>
              <a:rPr lang="en-US" b="1" dirty="0"/>
              <a:t>)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meýiller</a:t>
            </a:r>
            <a:r>
              <a:rPr lang="en-US" b="1" dirty="0"/>
              <a:t> </a:t>
            </a:r>
            <a:r>
              <a:rPr lang="en-US" b="1" dirty="0" err="1"/>
              <a:t>ýüze</a:t>
            </a:r>
            <a:r>
              <a:rPr lang="en-US" b="1" dirty="0"/>
              <a:t> </a:t>
            </a:r>
            <a:r>
              <a:rPr lang="en-US" b="1" dirty="0" err="1"/>
              <a:t>çykýar</a:t>
            </a:r>
            <a:r>
              <a:rPr lang="en-US" b="1" dirty="0"/>
              <a:t>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767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38200" y="541867"/>
            <a:ext cx="10515600" cy="5635096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rgbClr val="FF0000"/>
                </a:solidFill>
              </a:rPr>
              <a:t>Hereketiň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kabul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edilişi</a:t>
            </a:r>
            <a:r>
              <a:rPr lang="en-US" b="1" dirty="0">
                <a:solidFill>
                  <a:srgbClr val="FF0000"/>
                </a:solidFill>
              </a:rPr>
              <a:t>. </a:t>
            </a:r>
            <a:r>
              <a:rPr lang="en-US" b="1" dirty="0" err="1"/>
              <a:t>Hereketiň</a:t>
            </a:r>
            <a:r>
              <a:rPr lang="en-US" b="1" dirty="0"/>
              <a:t> </a:t>
            </a:r>
            <a:r>
              <a:rPr lang="en-US" b="1" dirty="0" err="1"/>
              <a:t>kabul</a:t>
            </a:r>
            <a:r>
              <a:rPr lang="en-US" b="1" dirty="0"/>
              <a:t> </a:t>
            </a:r>
            <a:r>
              <a:rPr lang="en-US" b="1" dirty="0" err="1"/>
              <a:t>edilişi</a:t>
            </a:r>
            <a:r>
              <a:rPr lang="en-US" b="1" dirty="0"/>
              <a:t> </a:t>
            </a:r>
            <a:r>
              <a:rPr lang="en-US" b="1" dirty="0" err="1"/>
              <a:t>diýlip</a:t>
            </a:r>
            <a:r>
              <a:rPr lang="en-US" b="1" dirty="0"/>
              <a:t>, </a:t>
            </a:r>
            <a:r>
              <a:rPr lang="en-US" b="1" dirty="0" err="1"/>
              <a:t>predmetleriň</a:t>
            </a:r>
            <a:endParaRPr lang="ru-RU" b="1" dirty="0"/>
          </a:p>
          <a:p>
            <a:pPr marL="0" indent="0">
              <a:buNone/>
            </a:pPr>
            <a:r>
              <a:rPr lang="en-US" b="1" dirty="0" err="1"/>
              <a:t>giňişlikdäki</a:t>
            </a:r>
            <a:r>
              <a:rPr lang="en-US" b="1" dirty="0"/>
              <a:t> </a:t>
            </a:r>
            <a:r>
              <a:rPr lang="en-US" b="1" dirty="0" err="1"/>
              <a:t>ugrunyň</a:t>
            </a:r>
            <a:r>
              <a:rPr lang="en-US" b="1" dirty="0"/>
              <a:t> we </a:t>
            </a:r>
            <a:r>
              <a:rPr lang="en-US" b="1" dirty="0" err="1"/>
              <a:t>tizliginiň</a:t>
            </a:r>
            <a:r>
              <a:rPr lang="en-US" b="1" dirty="0"/>
              <a:t> </a:t>
            </a:r>
            <a:r>
              <a:rPr lang="en-US" b="1" dirty="0" err="1"/>
              <a:t>şöhlelenmesine</a:t>
            </a:r>
            <a:r>
              <a:rPr lang="en-US" b="1" dirty="0"/>
              <a:t> </a:t>
            </a:r>
            <a:r>
              <a:rPr lang="en-US" b="1" dirty="0" err="1"/>
              <a:t>aýdylýar</a:t>
            </a:r>
            <a:r>
              <a:rPr lang="en-US" b="1" dirty="0"/>
              <a:t>. </a:t>
            </a:r>
            <a:r>
              <a:rPr lang="en-US" b="1" dirty="0" err="1"/>
              <a:t>Ol</a:t>
            </a:r>
            <a:r>
              <a:rPr lang="en-US" b="1" dirty="0"/>
              <a:t> </a:t>
            </a:r>
            <a:r>
              <a:rPr lang="en-US" b="1" dirty="0" err="1"/>
              <a:t>adamlara</a:t>
            </a:r>
            <a:r>
              <a:rPr lang="en-US" b="1" dirty="0"/>
              <a:t> we </a:t>
            </a:r>
            <a:r>
              <a:rPr lang="en-US" b="1" dirty="0" err="1"/>
              <a:t>haýwanlara</a:t>
            </a:r>
            <a:r>
              <a:rPr lang="en-US" b="1" dirty="0"/>
              <a:t> </a:t>
            </a:r>
            <a:r>
              <a:rPr lang="en-US" b="1" dirty="0" err="1"/>
              <a:t>otnositel</a:t>
            </a:r>
            <a:r>
              <a:rPr lang="en-US" b="1" dirty="0"/>
              <a:t> </a:t>
            </a:r>
            <a:r>
              <a:rPr lang="en-US" b="1" dirty="0" err="1"/>
              <a:t>özgerişlerinde</a:t>
            </a:r>
            <a:r>
              <a:rPr lang="en-US" b="1" dirty="0"/>
              <a:t> </a:t>
            </a:r>
            <a:r>
              <a:rPr lang="en-US" b="1" dirty="0" err="1"/>
              <a:t>ugur</a:t>
            </a:r>
            <a:r>
              <a:rPr lang="en-US" b="1" dirty="0"/>
              <a:t> </a:t>
            </a:r>
            <a:r>
              <a:rPr lang="en-US" b="1" dirty="0" err="1"/>
              <a:t>almaga</a:t>
            </a:r>
            <a:r>
              <a:rPr lang="en-US" b="1" dirty="0"/>
              <a:t> </a:t>
            </a:r>
            <a:r>
              <a:rPr lang="en-US" b="1" dirty="0" err="1"/>
              <a:t>mümkinçilik</a:t>
            </a:r>
            <a:r>
              <a:rPr lang="en-US" b="1" dirty="0"/>
              <a:t> </a:t>
            </a:r>
            <a:r>
              <a:rPr lang="en-US" b="1" dirty="0" err="1"/>
              <a:t>berýär</a:t>
            </a:r>
            <a:r>
              <a:rPr lang="en-US" b="1" dirty="0"/>
              <a:t>.</a:t>
            </a:r>
            <a:endParaRPr lang="ru-RU" b="1" dirty="0"/>
          </a:p>
          <a:p>
            <a:r>
              <a:rPr lang="en-US" b="1" dirty="0" err="1">
                <a:solidFill>
                  <a:srgbClr val="FF0000"/>
                </a:solidFill>
              </a:rPr>
              <a:t>Adamyň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adamy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kabul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edişi</a:t>
            </a:r>
            <a:r>
              <a:rPr lang="en-US" b="1" dirty="0">
                <a:solidFill>
                  <a:srgbClr val="FF0000"/>
                </a:solidFill>
              </a:rPr>
              <a:t>. </a:t>
            </a:r>
            <a:r>
              <a:rPr lang="en-US" b="1" dirty="0" err="1"/>
              <a:t>Aragatnaşyk</a:t>
            </a:r>
            <a:r>
              <a:rPr lang="en-US" b="1" dirty="0"/>
              <a:t> </a:t>
            </a:r>
            <a:r>
              <a:rPr lang="en-US" b="1" dirty="0" err="1"/>
              <a:t>saklamak</a:t>
            </a:r>
            <a:r>
              <a:rPr lang="en-US" b="1" dirty="0"/>
              <a:t> </a:t>
            </a:r>
            <a:r>
              <a:rPr lang="en-US" b="1" dirty="0" err="1"/>
              <a:t>prosesinde</a:t>
            </a:r>
            <a:r>
              <a:rPr lang="en-US" b="1" dirty="0"/>
              <a:t> her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adam</a:t>
            </a:r>
            <a:r>
              <a:rPr lang="en-US" b="1" dirty="0"/>
              <a:t> </a:t>
            </a:r>
            <a:r>
              <a:rPr lang="en-US" b="1" dirty="0" err="1"/>
              <a:t>özara</a:t>
            </a:r>
            <a:r>
              <a:rPr lang="en-US" b="1" dirty="0"/>
              <a:t> </a:t>
            </a:r>
            <a:r>
              <a:rPr lang="en-US" b="1" dirty="0" err="1"/>
              <a:t>iş</a:t>
            </a:r>
            <a:r>
              <a:rPr lang="en-US" b="1" dirty="0"/>
              <a:t> </a:t>
            </a:r>
            <a:r>
              <a:rPr lang="en-US" b="1" dirty="0" err="1"/>
              <a:t>salyşýan</a:t>
            </a:r>
            <a:r>
              <a:rPr lang="en-US" b="1" dirty="0"/>
              <a:t> </a:t>
            </a:r>
            <a:r>
              <a:rPr lang="en-US" b="1" dirty="0" err="1"/>
              <a:t>adamlarynyň</a:t>
            </a:r>
            <a:r>
              <a:rPr lang="en-US" b="1" dirty="0"/>
              <a:t> </a:t>
            </a:r>
            <a:r>
              <a:rPr lang="en-US" b="1" dirty="0" err="1"/>
              <a:t>obrazlarynda</a:t>
            </a:r>
            <a:r>
              <a:rPr lang="en-US" b="1" dirty="0"/>
              <a:t> we </a:t>
            </a:r>
            <a:r>
              <a:rPr lang="en-US" b="1" dirty="0" err="1"/>
              <a:t>düşünjelerinde</a:t>
            </a:r>
            <a:r>
              <a:rPr lang="en-US" b="1" dirty="0"/>
              <a:t> </a:t>
            </a:r>
            <a:r>
              <a:rPr lang="en-US" b="1" dirty="0" err="1"/>
              <a:t>özüniň</a:t>
            </a:r>
            <a:r>
              <a:rPr lang="en-US" b="1" dirty="0"/>
              <a:t> </a:t>
            </a:r>
            <a:r>
              <a:rPr lang="en-US" b="1" dirty="0" err="1"/>
              <a:t>ýaş</a:t>
            </a:r>
            <a:r>
              <a:rPr lang="en-US" b="1" dirty="0"/>
              <a:t>, </a:t>
            </a:r>
            <a:r>
              <a:rPr lang="en-US" b="1" dirty="0" err="1"/>
              <a:t>ýöne</a:t>
            </a:r>
            <a:r>
              <a:rPr lang="en-US" b="1" dirty="0"/>
              <a:t> </a:t>
            </a:r>
            <a:r>
              <a:rPr lang="en-US" b="1" dirty="0" err="1"/>
              <a:t>konstitusion</a:t>
            </a:r>
            <a:r>
              <a:rPr lang="en-US" b="1" dirty="0"/>
              <a:t>, </a:t>
            </a:r>
            <a:r>
              <a:rPr lang="en-US" b="1" dirty="0" err="1"/>
              <a:t>psiholigik</a:t>
            </a:r>
            <a:r>
              <a:rPr lang="en-US" b="1" dirty="0"/>
              <a:t> </a:t>
            </a:r>
            <a:r>
              <a:rPr lang="en-US" b="1" dirty="0" err="1"/>
              <a:t>aýratynlyklary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bilelikde</a:t>
            </a:r>
            <a:r>
              <a:rPr lang="en-US" b="1" dirty="0"/>
              <a:t> </a:t>
            </a:r>
            <a:r>
              <a:rPr lang="en-US" b="1" dirty="0" err="1"/>
              <a:t>şahsyýet</a:t>
            </a:r>
            <a:r>
              <a:rPr lang="en-US" b="1" dirty="0"/>
              <a:t> </a:t>
            </a:r>
            <a:r>
              <a:rPr lang="en-US" b="1" dirty="0" err="1"/>
              <a:t>hökmünde</a:t>
            </a:r>
            <a:r>
              <a:rPr lang="en-US" b="1" dirty="0"/>
              <a:t> </a:t>
            </a:r>
            <a:r>
              <a:rPr lang="en-US" b="1" dirty="0" err="1"/>
              <a:t>şöhlelendirilýär</a:t>
            </a:r>
            <a:r>
              <a:rPr lang="en-US" b="1" dirty="0"/>
              <a:t>.</a:t>
            </a:r>
            <a:endParaRPr lang="ru-RU" b="1" dirty="0"/>
          </a:p>
          <a:p>
            <a:r>
              <a:rPr lang="en-US" b="1" dirty="0" err="1">
                <a:solidFill>
                  <a:srgbClr val="FF0000"/>
                </a:solidFill>
              </a:rPr>
              <a:t>Adamyň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giňişligi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kabul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edişi</a:t>
            </a:r>
            <a:r>
              <a:rPr lang="en-US" b="1" dirty="0">
                <a:solidFill>
                  <a:srgbClr val="FF0000"/>
                </a:solidFill>
              </a:rPr>
              <a:t>. </a:t>
            </a:r>
            <a:r>
              <a:rPr lang="en-US" b="1" dirty="0" err="1"/>
              <a:t>Zatlaryň</a:t>
            </a:r>
            <a:r>
              <a:rPr lang="en-US" b="1" dirty="0"/>
              <a:t> </a:t>
            </a:r>
            <a:r>
              <a:rPr lang="en-US" b="1" dirty="0" err="1"/>
              <a:t>hemmesi</a:t>
            </a:r>
            <a:r>
              <a:rPr lang="en-US" b="1" dirty="0"/>
              <a:t> </a:t>
            </a:r>
            <a:r>
              <a:rPr lang="en-US" b="1" dirty="0" err="1"/>
              <a:t>giňişlikdedir</a:t>
            </a:r>
            <a:r>
              <a:rPr lang="en-US" b="1" dirty="0"/>
              <a:t>. </a:t>
            </a:r>
            <a:r>
              <a:rPr lang="en-US" b="1" dirty="0" err="1"/>
              <a:t>Biziň</a:t>
            </a:r>
            <a:r>
              <a:rPr lang="en-US" b="1" dirty="0"/>
              <a:t> </a:t>
            </a:r>
            <a:r>
              <a:rPr lang="en-US" b="1" dirty="0" err="1"/>
              <a:t>özümize</a:t>
            </a:r>
            <a:r>
              <a:rPr lang="en-US" b="1" dirty="0"/>
              <a:t> </a:t>
            </a:r>
            <a:r>
              <a:rPr lang="en-US" b="1" dirty="0" err="1"/>
              <a:t>kabul</a:t>
            </a:r>
            <a:r>
              <a:rPr lang="en-US" b="1" dirty="0"/>
              <a:t> </a:t>
            </a:r>
            <a:r>
              <a:rPr lang="en-US" b="1" dirty="0" err="1"/>
              <a:t>edip</a:t>
            </a:r>
            <a:r>
              <a:rPr lang="en-US" b="1" dirty="0"/>
              <a:t> </a:t>
            </a:r>
            <a:r>
              <a:rPr lang="en-US" b="1" dirty="0" err="1"/>
              <a:t>alýan</a:t>
            </a:r>
            <a:r>
              <a:rPr lang="en-US" b="1" dirty="0"/>
              <a:t> her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zadymyz</a:t>
            </a:r>
            <a:r>
              <a:rPr lang="en-US" b="1" dirty="0"/>
              <a:t> </a:t>
            </a:r>
            <a:r>
              <a:rPr lang="en-US" b="1" dirty="0" err="1"/>
              <a:t>biraz</a:t>
            </a:r>
            <a:r>
              <a:rPr lang="en-US" b="1" dirty="0"/>
              <a:t> </a:t>
            </a:r>
            <a:r>
              <a:rPr lang="en-US" b="1" dirty="0" err="1"/>
              <a:t>ýeri</a:t>
            </a:r>
            <a:r>
              <a:rPr lang="en-US" b="1" dirty="0"/>
              <a:t> </a:t>
            </a:r>
            <a:r>
              <a:rPr lang="en-US" b="1" dirty="0" err="1"/>
              <a:t>tutýar</a:t>
            </a:r>
            <a:r>
              <a:rPr lang="en-US" b="1" dirty="0"/>
              <a:t>, </a:t>
            </a:r>
            <a:r>
              <a:rPr lang="en-US" b="1" dirty="0" err="1"/>
              <a:t>onuň</a:t>
            </a:r>
            <a:r>
              <a:rPr lang="en-US" b="1" dirty="0"/>
              <a:t> belli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ululygy</a:t>
            </a:r>
            <a:r>
              <a:rPr lang="en-US" b="1" dirty="0"/>
              <a:t> bar, </a:t>
            </a:r>
            <a:r>
              <a:rPr lang="en-US" b="1" dirty="0" err="1"/>
              <a:t>bizden</a:t>
            </a:r>
            <a:r>
              <a:rPr lang="en-US" b="1" dirty="0"/>
              <a:t> we </a:t>
            </a:r>
            <a:r>
              <a:rPr lang="en-US" b="1" dirty="0" err="1"/>
              <a:t>başga</a:t>
            </a:r>
            <a:r>
              <a:rPr lang="en-US" b="1" dirty="0"/>
              <a:t> </a:t>
            </a:r>
            <a:r>
              <a:rPr lang="en-US" b="1" dirty="0" err="1"/>
              <a:t>zatlardan</a:t>
            </a:r>
            <a:r>
              <a:rPr lang="en-US" b="1" dirty="0"/>
              <a:t> belli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uzaklykda</a:t>
            </a:r>
            <a:r>
              <a:rPr lang="en-US" b="1" dirty="0"/>
              <a:t> </a:t>
            </a:r>
            <a:r>
              <a:rPr lang="en-US" b="1" dirty="0" err="1"/>
              <a:t>durýar</a:t>
            </a:r>
            <a:r>
              <a:rPr lang="en-US" b="1" dirty="0"/>
              <a:t>.</a:t>
            </a:r>
            <a:endParaRPr lang="ru-RU" b="1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191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38200" y="503853"/>
            <a:ext cx="10515600" cy="567311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003366"/>
                </a:solidFill>
              </a:rPr>
              <a:t>8. </a:t>
            </a:r>
            <a:r>
              <a:rPr lang="ru-RU" b="1" dirty="0" err="1">
                <a:solidFill>
                  <a:srgbClr val="003366"/>
                </a:solidFill>
              </a:rPr>
              <a:t>Kabul</a:t>
            </a:r>
            <a:r>
              <a:rPr lang="ru-RU" b="1" dirty="0">
                <a:solidFill>
                  <a:srgbClr val="003366"/>
                </a:solidFill>
              </a:rPr>
              <a:t> </a:t>
            </a:r>
            <a:r>
              <a:rPr lang="ru-RU" b="1" dirty="0" err="1">
                <a:solidFill>
                  <a:srgbClr val="003366"/>
                </a:solidFill>
              </a:rPr>
              <a:t>edişde</a:t>
            </a:r>
            <a:r>
              <a:rPr lang="ru-RU" b="1" dirty="0">
                <a:solidFill>
                  <a:srgbClr val="003366"/>
                </a:solidFill>
              </a:rPr>
              <a:t> </a:t>
            </a:r>
            <a:r>
              <a:rPr lang="ru-RU" b="1" dirty="0" err="1">
                <a:solidFill>
                  <a:srgbClr val="003366"/>
                </a:solidFill>
              </a:rPr>
              <a:t>aldanmalar</a:t>
            </a:r>
            <a:r>
              <a:rPr lang="ru-RU" b="1" dirty="0">
                <a:solidFill>
                  <a:srgbClr val="003366"/>
                </a:solidFill>
              </a:rPr>
              <a:t> (</a:t>
            </a:r>
            <a:r>
              <a:rPr lang="ru-RU" b="1" dirty="0" err="1">
                <a:solidFill>
                  <a:srgbClr val="003366"/>
                </a:solidFill>
              </a:rPr>
              <a:t>illýuziýalar</a:t>
            </a:r>
            <a:r>
              <a:rPr lang="ru-RU" b="1" dirty="0">
                <a:solidFill>
                  <a:srgbClr val="003366"/>
                </a:solidFill>
              </a:rPr>
              <a:t>), </a:t>
            </a:r>
            <a:r>
              <a:rPr lang="ru-RU" b="1" dirty="0" err="1">
                <a:solidFill>
                  <a:srgbClr val="003366"/>
                </a:solidFill>
              </a:rPr>
              <a:t>olaryň</a:t>
            </a:r>
            <a:r>
              <a:rPr lang="ru-RU" b="1" dirty="0">
                <a:solidFill>
                  <a:srgbClr val="003366"/>
                </a:solidFill>
              </a:rPr>
              <a:t> </a:t>
            </a:r>
            <a:r>
              <a:rPr lang="ru-RU" b="1" dirty="0" err="1" smtClean="0">
                <a:solidFill>
                  <a:srgbClr val="003366"/>
                </a:solidFill>
              </a:rPr>
              <a:t>görnüşleri</a:t>
            </a:r>
            <a:endParaRPr lang="ru-RU" b="1" dirty="0">
              <a:solidFill>
                <a:srgbClr val="003366"/>
              </a:solidFill>
            </a:endParaRPr>
          </a:p>
          <a:p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amaly</a:t>
            </a:r>
            <a:r>
              <a:rPr lang="ru-RU" b="1" dirty="0"/>
              <a:t> </a:t>
            </a:r>
            <a:r>
              <a:rPr lang="ru-RU" b="1" dirty="0" err="1"/>
              <a:t>tejribesine</a:t>
            </a:r>
            <a:r>
              <a:rPr lang="ru-RU" b="1" dirty="0"/>
              <a:t>, </a:t>
            </a:r>
            <a:r>
              <a:rPr lang="ru-RU" b="1" dirty="0" err="1"/>
              <a:t>seljerijileriň</a:t>
            </a:r>
            <a:r>
              <a:rPr lang="ru-RU" b="1" dirty="0"/>
              <a:t> (</a:t>
            </a:r>
            <a:r>
              <a:rPr lang="ru-RU" b="1" dirty="0" err="1"/>
              <a:t>analizatorlaryň</a:t>
            </a:r>
            <a:r>
              <a:rPr lang="ru-RU" b="1" dirty="0"/>
              <a:t>) </a:t>
            </a:r>
            <a:r>
              <a:rPr lang="ru-RU" b="1" dirty="0" err="1"/>
              <a:t>aýratynlygyna</a:t>
            </a:r>
            <a:r>
              <a:rPr lang="ru-RU" b="1" dirty="0"/>
              <a:t>,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edişiň</a:t>
            </a:r>
            <a:r>
              <a:rPr lang="ru-RU" b="1" dirty="0"/>
              <a:t> </a:t>
            </a:r>
            <a:r>
              <a:rPr lang="ru-RU" b="1" dirty="0" err="1"/>
              <a:t>şertlerine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ş.m</a:t>
            </a:r>
            <a:r>
              <a:rPr lang="ru-RU" b="1" dirty="0"/>
              <a:t>  </a:t>
            </a:r>
            <a:r>
              <a:rPr lang="ru-RU" b="1" dirty="0" err="1"/>
              <a:t>baglylykda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edişde</a:t>
            </a:r>
            <a:r>
              <a:rPr lang="ru-RU" b="1" dirty="0"/>
              <a:t> </a:t>
            </a:r>
            <a:r>
              <a:rPr lang="ru-RU" b="1" dirty="0" err="1"/>
              <a:t>ýalňyşmalar</a:t>
            </a:r>
            <a:r>
              <a:rPr lang="ru-RU" b="1" dirty="0"/>
              <a:t>, </a:t>
            </a:r>
            <a:r>
              <a:rPr lang="ru-RU" b="1" dirty="0" err="1"/>
              <a:t>aldanmalar</a:t>
            </a:r>
            <a:r>
              <a:rPr lang="ru-RU" b="1" dirty="0"/>
              <a:t> </a:t>
            </a:r>
            <a:r>
              <a:rPr lang="ru-RU" b="1" dirty="0" err="1"/>
              <a:t>ýüze</a:t>
            </a:r>
            <a:r>
              <a:rPr lang="ru-RU" b="1" dirty="0"/>
              <a:t> </a:t>
            </a:r>
            <a:r>
              <a:rPr lang="ru-RU" b="1" dirty="0" err="1"/>
              <a:t>çykýar</a:t>
            </a:r>
            <a:r>
              <a:rPr lang="ru-RU" b="1" dirty="0"/>
              <a:t>.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edişiň</a:t>
            </a:r>
            <a:r>
              <a:rPr lang="ru-RU" b="1" dirty="0"/>
              <a:t> </a:t>
            </a:r>
            <a:r>
              <a:rPr lang="ru-RU" b="1" dirty="0" err="1"/>
              <a:t>şeýle</a:t>
            </a:r>
            <a:r>
              <a:rPr lang="ru-RU" b="1" dirty="0"/>
              <a:t> </a:t>
            </a:r>
            <a:r>
              <a:rPr lang="ru-RU" b="1" dirty="0" err="1"/>
              <a:t>häsiýetiniň</a:t>
            </a:r>
            <a:r>
              <a:rPr lang="ru-RU" b="1" dirty="0"/>
              <a:t> </a:t>
            </a:r>
            <a:r>
              <a:rPr lang="ru-RU" b="1" dirty="0" err="1"/>
              <a:t>fiziki</a:t>
            </a:r>
            <a:r>
              <a:rPr lang="ru-RU" b="1" dirty="0"/>
              <a:t>, </a:t>
            </a:r>
            <a:r>
              <a:rPr lang="ru-RU" b="1" dirty="0" err="1"/>
              <a:t>fiziologiki</a:t>
            </a:r>
            <a:r>
              <a:rPr lang="ru-RU" b="1" dirty="0"/>
              <a:t>, </a:t>
            </a:r>
            <a:r>
              <a:rPr lang="ru-RU" b="1" dirty="0" err="1"/>
              <a:t>psihiki</a:t>
            </a:r>
            <a:r>
              <a:rPr lang="ru-RU" b="1" dirty="0"/>
              <a:t> </a:t>
            </a:r>
            <a:r>
              <a:rPr lang="ru-RU" b="1" dirty="0" err="1"/>
              <a:t>sebäpler</a:t>
            </a:r>
            <a:r>
              <a:rPr lang="ru-RU" b="1" dirty="0"/>
              <a:t> </a:t>
            </a:r>
            <a:r>
              <a:rPr lang="ru-RU" b="1" dirty="0" err="1"/>
              <a:t>arkaly</a:t>
            </a:r>
            <a:r>
              <a:rPr lang="ru-RU" b="1" dirty="0"/>
              <a:t> </a:t>
            </a:r>
            <a:r>
              <a:rPr lang="ru-RU" b="1" dirty="0" err="1"/>
              <a:t>ýüze</a:t>
            </a:r>
            <a:r>
              <a:rPr lang="ru-RU" b="1" dirty="0"/>
              <a:t> </a:t>
            </a:r>
            <a:r>
              <a:rPr lang="ru-RU" b="1" dirty="0" err="1"/>
              <a:t>çykýan</a:t>
            </a:r>
            <a:r>
              <a:rPr lang="ru-RU" b="1" dirty="0"/>
              <a:t> </a:t>
            </a:r>
            <a:r>
              <a:rPr lang="ru-RU" b="1" dirty="0" err="1"/>
              <a:t>görnüşleri</a:t>
            </a:r>
            <a:r>
              <a:rPr lang="ru-RU" b="1" dirty="0"/>
              <a:t> </a:t>
            </a:r>
            <a:r>
              <a:rPr lang="ru-RU" b="1" dirty="0" err="1"/>
              <a:t>bardyr</a:t>
            </a:r>
            <a:r>
              <a:rPr lang="ru-RU" b="1" dirty="0"/>
              <a:t>. </a:t>
            </a:r>
            <a:r>
              <a:rPr lang="ru-RU" b="1" dirty="0" err="1"/>
              <a:t>Çüýşe</a:t>
            </a:r>
            <a:r>
              <a:rPr lang="ru-RU" b="1" dirty="0"/>
              <a:t> </a:t>
            </a:r>
            <a:r>
              <a:rPr lang="ru-RU" b="1" dirty="0" err="1"/>
              <a:t>çaý</a:t>
            </a:r>
            <a:r>
              <a:rPr lang="ru-RU" b="1" dirty="0"/>
              <a:t> </a:t>
            </a:r>
            <a:r>
              <a:rPr lang="ru-RU" b="1" dirty="0" err="1"/>
              <a:t>guýujysynyň</a:t>
            </a:r>
            <a:r>
              <a:rPr lang="ru-RU" b="1" dirty="0"/>
              <a:t> </a:t>
            </a:r>
            <a:r>
              <a:rPr lang="ru-RU" b="1" dirty="0" err="1"/>
              <a:t>suwuklygyna</a:t>
            </a:r>
            <a:r>
              <a:rPr lang="ru-RU" b="1" dirty="0"/>
              <a:t> </a:t>
            </a:r>
            <a:r>
              <a:rPr lang="ru-RU" b="1" dirty="0" err="1"/>
              <a:t>çemçejik</a:t>
            </a:r>
            <a:r>
              <a:rPr lang="ru-RU" b="1" dirty="0"/>
              <a:t> </a:t>
            </a:r>
            <a:r>
              <a:rPr lang="ru-RU" b="1" dirty="0" err="1"/>
              <a:t>çümdürilende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howa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araçäkleşýän</a:t>
            </a:r>
            <a:r>
              <a:rPr lang="ru-RU" b="1" dirty="0"/>
              <a:t> </a:t>
            </a:r>
            <a:r>
              <a:rPr lang="ru-RU" b="1" dirty="0" err="1"/>
              <a:t>ýeri</a:t>
            </a:r>
            <a:r>
              <a:rPr lang="ru-RU" b="1" dirty="0"/>
              <a:t> “</a:t>
            </a:r>
            <a:r>
              <a:rPr lang="ru-RU" b="1" dirty="0" err="1"/>
              <a:t>döwük</a:t>
            </a:r>
            <a:r>
              <a:rPr lang="ru-RU" b="1" dirty="0"/>
              <a:t>” </a:t>
            </a:r>
            <a:r>
              <a:rPr lang="ru-RU" b="1" dirty="0" err="1"/>
              <a:t>bolup</a:t>
            </a:r>
            <a:r>
              <a:rPr lang="ru-RU" b="1" dirty="0"/>
              <a:t> </a:t>
            </a:r>
            <a:r>
              <a:rPr lang="ru-RU" b="1" dirty="0" err="1"/>
              <a:t>görünýär</a:t>
            </a:r>
            <a:r>
              <a:rPr lang="ru-RU" b="1" dirty="0"/>
              <a:t> (</a:t>
            </a:r>
            <a:r>
              <a:rPr lang="ru-RU" b="1" dirty="0" err="1"/>
              <a:t>fiziki</a:t>
            </a:r>
            <a:r>
              <a:rPr lang="ru-RU" b="1" dirty="0"/>
              <a:t> </a:t>
            </a:r>
            <a:r>
              <a:rPr lang="ru-RU" b="1" dirty="0" err="1"/>
              <a:t>sebäpli</a:t>
            </a:r>
            <a:r>
              <a:rPr lang="ru-RU" b="1" dirty="0"/>
              <a:t> </a:t>
            </a:r>
            <a:r>
              <a:rPr lang="ru-RU" b="1" dirty="0" err="1"/>
              <a:t>aldanmalar</a:t>
            </a:r>
            <a:r>
              <a:rPr lang="ru-RU" b="1" dirty="0"/>
              <a:t>). </a:t>
            </a:r>
            <a:r>
              <a:rPr lang="ru-RU" b="1" dirty="0" err="1"/>
              <a:t>Eger</a:t>
            </a:r>
            <a:r>
              <a:rPr lang="ru-RU" b="1" dirty="0"/>
              <a:t> </a:t>
            </a:r>
            <a:r>
              <a:rPr lang="ru-RU" b="1" dirty="0" err="1"/>
              <a:t>göz</a:t>
            </a:r>
            <a:r>
              <a:rPr lang="ru-RU" b="1" dirty="0"/>
              <a:t> </a:t>
            </a:r>
            <a:r>
              <a:rPr lang="ru-RU" b="1" dirty="0" err="1"/>
              <a:t>almasy</a:t>
            </a:r>
            <a:r>
              <a:rPr lang="ru-RU" b="1" dirty="0"/>
              <a:t> </a:t>
            </a:r>
            <a:r>
              <a:rPr lang="ru-RU" b="1" dirty="0" err="1"/>
              <a:t>ýaňak</a:t>
            </a:r>
            <a:r>
              <a:rPr lang="ru-RU" b="1" dirty="0"/>
              <a:t> </a:t>
            </a:r>
            <a:r>
              <a:rPr lang="ru-RU" b="1" dirty="0" err="1"/>
              <a:t>tarapdan</a:t>
            </a:r>
            <a:r>
              <a:rPr lang="ru-RU" b="1" dirty="0"/>
              <a:t> </a:t>
            </a:r>
            <a:r>
              <a:rPr lang="ru-RU" b="1" dirty="0" err="1"/>
              <a:t>barmak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basylsa</a:t>
            </a:r>
            <a:r>
              <a:rPr lang="ru-RU" b="1" dirty="0"/>
              <a:t> </a:t>
            </a:r>
            <a:r>
              <a:rPr lang="ru-RU" b="1" dirty="0" err="1"/>
              <a:t>zatlar</a:t>
            </a:r>
            <a:r>
              <a:rPr lang="ru-RU" b="1" dirty="0"/>
              <a:t> </a:t>
            </a:r>
            <a:r>
              <a:rPr lang="ru-RU" b="1" dirty="0" err="1"/>
              <a:t>goşalanyp</a:t>
            </a:r>
            <a:r>
              <a:rPr lang="ru-RU" b="1" dirty="0"/>
              <a:t> </a:t>
            </a:r>
            <a:r>
              <a:rPr lang="ru-RU" b="1" dirty="0" err="1"/>
              <a:t>görünýär</a:t>
            </a:r>
            <a:r>
              <a:rPr lang="ru-RU" b="1" dirty="0"/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fiziologik</a:t>
            </a:r>
            <a:r>
              <a:rPr lang="ru-RU" b="1" dirty="0"/>
              <a:t> </a:t>
            </a:r>
            <a:r>
              <a:rPr lang="ru-RU" b="1" dirty="0" err="1"/>
              <a:t>aldanmadyr</a:t>
            </a:r>
            <a:r>
              <a:rPr lang="ru-RU" b="1" dirty="0"/>
              <a:t>. </a:t>
            </a:r>
            <a:r>
              <a:rPr lang="ru-RU" b="1" dirty="0" err="1"/>
              <a:t>Demir</a:t>
            </a:r>
            <a:r>
              <a:rPr lang="ru-RU" b="1" dirty="0"/>
              <a:t> </a:t>
            </a:r>
            <a:r>
              <a:rPr lang="ru-RU" b="1" dirty="0" err="1"/>
              <a:t>ýoluň</a:t>
            </a:r>
            <a:r>
              <a:rPr lang="ru-RU" b="1" dirty="0"/>
              <a:t> </a:t>
            </a:r>
            <a:r>
              <a:rPr lang="ru-RU" b="1" dirty="0" err="1"/>
              <a:t>has</a:t>
            </a:r>
            <a:r>
              <a:rPr lang="ru-RU" b="1" dirty="0"/>
              <a:t> </a:t>
            </a:r>
            <a:r>
              <a:rPr lang="ru-RU" b="1" dirty="0" err="1"/>
              <a:t>uzakdaky</a:t>
            </a:r>
            <a:r>
              <a:rPr lang="ru-RU" b="1" dirty="0"/>
              <a:t> </a:t>
            </a:r>
            <a:r>
              <a:rPr lang="ru-RU" b="1" dirty="0" err="1"/>
              <a:t>bölegi</a:t>
            </a:r>
            <a:r>
              <a:rPr lang="ru-RU" b="1" dirty="0"/>
              <a:t> </a:t>
            </a:r>
            <a:r>
              <a:rPr lang="ru-RU" b="1" dirty="0" err="1"/>
              <a:t>golaýdakydan</a:t>
            </a:r>
            <a:r>
              <a:rPr lang="ru-RU" b="1" dirty="0"/>
              <a:t> </a:t>
            </a:r>
            <a:r>
              <a:rPr lang="ru-RU" b="1" dirty="0" err="1"/>
              <a:t>kem-kem</a:t>
            </a:r>
            <a:r>
              <a:rPr lang="ru-RU" b="1" dirty="0"/>
              <a:t> </a:t>
            </a:r>
            <a:r>
              <a:rPr lang="ru-RU" b="1" dirty="0" err="1"/>
              <a:t>daralýan</a:t>
            </a:r>
            <a:r>
              <a:rPr lang="ru-RU" b="1" dirty="0"/>
              <a:t> </a:t>
            </a:r>
            <a:r>
              <a:rPr lang="ru-RU" b="1" dirty="0" err="1"/>
              <a:t>häsiýetde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edilýär</a:t>
            </a:r>
            <a:r>
              <a:rPr lang="ru-RU" b="1" dirty="0"/>
              <a:t>.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psihiki</a:t>
            </a:r>
            <a:r>
              <a:rPr lang="ru-RU" b="1" dirty="0"/>
              <a:t> </a:t>
            </a:r>
            <a:r>
              <a:rPr lang="ru-RU" b="1" dirty="0" err="1"/>
              <a:t>aldanmadyr</a:t>
            </a:r>
            <a:r>
              <a:rPr lang="ru-RU" b="1" dirty="0"/>
              <a:t>. </a:t>
            </a:r>
            <a:r>
              <a:rPr lang="ru-RU" b="1" dirty="0" err="1"/>
              <a:t>Aadamlaryň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toparynyň</a:t>
            </a:r>
            <a:r>
              <a:rPr lang="ru-RU" b="1" dirty="0"/>
              <a:t> </a:t>
            </a:r>
            <a:r>
              <a:rPr lang="ru-RU" b="1" dirty="0" err="1"/>
              <a:t>uçýan</a:t>
            </a:r>
            <a:r>
              <a:rPr lang="ru-RU" b="1" dirty="0"/>
              <a:t> </a:t>
            </a:r>
            <a:r>
              <a:rPr lang="ru-RU" b="1" dirty="0" err="1"/>
              <a:t>näbelli</a:t>
            </a:r>
            <a:r>
              <a:rPr lang="ru-RU" b="1" dirty="0"/>
              <a:t> </a:t>
            </a:r>
            <a:r>
              <a:rPr lang="ru-RU" b="1" dirty="0" err="1"/>
              <a:t>obýektleri</a:t>
            </a:r>
            <a:r>
              <a:rPr lang="ru-RU" b="1" dirty="0"/>
              <a:t> “</a:t>
            </a:r>
            <a:r>
              <a:rPr lang="ru-RU" b="1" dirty="0" err="1"/>
              <a:t>görmekleri-de</a:t>
            </a:r>
            <a:r>
              <a:rPr lang="ru-RU" b="1" dirty="0"/>
              <a:t>”, </a:t>
            </a:r>
            <a:r>
              <a:rPr lang="ru-RU" b="1" dirty="0" err="1"/>
              <a:t>köplenç</a:t>
            </a:r>
            <a:r>
              <a:rPr lang="ru-RU" b="1" dirty="0"/>
              <a:t>, </a:t>
            </a:r>
            <a:r>
              <a:rPr lang="ru-RU" b="1" dirty="0" err="1"/>
              <a:t>şeýle</a:t>
            </a:r>
            <a:r>
              <a:rPr lang="ru-RU" b="1" dirty="0"/>
              <a:t> </a:t>
            </a:r>
            <a:r>
              <a:rPr lang="ru-RU" b="1" dirty="0" err="1"/>
              <a:t>häsiýetdäki</a:t>
            </a:r>
            <a:r>
              <a:rPr lang="ru-RU" b="1" dirty="0"/>
              <a:t> </a:t>
            </a:r>
            <a:r>
              <a:rPr lang="ru-RU" b="1" dirty="0" err="1"/>
              <a:t>aldanmalaryň</a:t>
            </a:r>
            <a:r>
              <a:rPr lang="ru-RU" b="1" dirty="0"/>
              <a:t> </a:t>
            </a:r>
            <a:r>
              <a:rPr lang="ru-RU" b="1" dirty="0" err="1"/>
              <a:t>görnüşidir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539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01133" y="408563"/>
            <a:ext cx="11033148" cy="5890638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solidFill>
                  <a:srgbClr val="6600CC"/>
                </a:solidFill>
              </a:rPr>
              <a:t>1. </a:t>
            </a:r>
            <a:r>
              <a:rPr lang="ru-RU" b="1" dirty="0" err="1">
                <a:solidFill>
                  <a:srgbClr val="6600CC"/>
                </a:solidFill>
              </a:rPr>
              <a:t>Duýma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hakynda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düşünje</a:t>
            </a:r>
            <a:r>
              <a:rPr lang="ru-RU" b="1" dirty="0">
                <a:solidFill>
                  <a:srgbClr val="6600CC"/>
                </a:solidFill>
              </a:rPr>
              <a:t>, </a:t>
            </a:r>
            <a:r>
              <a:rPr lang="ru-RU" b="1" dirty="0" err="1">
                <a:solidFill>
                  <a:srgbClr val="6600CC"/>
                </a:solidFill>
              </a:rPr>
              <a:t>onuň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psihologik</a:t>
            </a:r>
            <a:r>
              <a:rPr lang="ru-RU" b="1" dirty="0">
                <a:solidFill>
                  <a:srgbClr val="6600CC"/>
                </a:solidFill>
              </a:rPr>
              <a:t> </a:t>
            </a:r>
            <a:r>
              <a:rPr lang="ru-RU" b="1" dirty="0" err="1">
                <a:solidFill>
                  <a:srgbClr val="6600CC"/>
                </a:solidFill>
              </a:rPr>
              <a:t>häsiýetnamasy</a:t>
            </a:r>
            <a:r>
              <a:rPr lang="ru-RU" b="1" dirty="0">
                <a:solidFill>
                  <a:srgbClr val="6600CC"/>
                </a:solidFill>
              </a:rPr>
              <a:t>.</a:t>
            </a:r>
            <a:endParaRPr lang="ru-RU" dirty="0">
              <a:solidFill>
                <a:srgbClr val="6600CC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79378" y="1160110"/>
            <a:ext cx="11575915" cy="516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>
              <a:lnSpc>
                <a:spcPct val="107000"/>
              </a:lnSpc>
              <a:spcAft>
                <a:spcPts val="0"/>
              </a:spcAft>
            </a:pPr>
            <a:r>
              <a:rPr lang="en-US" sz="2800" b="1" dirty="0" err="1">
                <a:solidFill>
                  <a:srgbClr val="006600"/>
                </a:solidFill>
                <a:latin typeface="Calibri" pitchFamily="34" charset="0"/>
                <a:ea typeface="TimesNewRomanPSMT"/>
                <a:cs typeface="Calibri" pitchFamily="34" charset="0"/>
              </a:rPr>
              <a:t>Duýmalar</a:t>
            </a:r>
            <a:r>
              <a:rPr lang="en-US" sz="2800" b="1" dirty="0">
                <a:solidFill>
                  <a:srgbClr val="006600"/>
                </a:solidFill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–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munuň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özi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predmetler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,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hadysalar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adamyň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duýgy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organlaryna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täsir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edende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,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olaryň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aýry-aýry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häsiýetleriniň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beýnide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 smtClean="0">
                <a:latin typeface="Calibri" pitchFamily="34" charset="0"/>
                <a:ea typeface="TimesNewRomanPSMT"/>
                <a:cs typeface="Calibri" pitchFamily="34" charset="0"/>
              </a:rPr>
              <a:t>şöhlelendirilmegidir</a:t>
            </a:r>
            <a:r>
              <a:rPr lang="en-US" sz="2800" b="1" dirty="0" smtClean="0">
                <a:latin typeface="Calibri" pitchFamily="34" charset="0"/>
                <a:ea typeface="TimesNewRomanPSMT"/>
                <a:cs typeface="Calibri" pitchFamily="34" charset="0"/>
              </a:rPr>
              <a:t>.</a:t>
            </a:r>
            <a:r>
              <a:rPr lang="ru-RU" sz="2800" b="1" dirty="0">
                <a:latin typeface="Calibri" panose="020F0502020204030204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 smtClean="0">
                <a:latin typeface="Calibri" pitchFamily="34" charset="0"/>
                <a:ea typeface="TimesNewRomanPSMT"/>
                <a:cs typeface="Calibri" pitchFamily="34" charset="0"/>
              </a:rPr>
              <a:t>Şöhlelenmäniň</a:t>
            </a:r>
            <a:r>
              <a:rPr lang="en-US" sz="2800" b="1" dirty="0" smtClean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aýratynlygy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onuň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gönüden-gönüligi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we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bir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pursatlylygy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bilen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düşündirilýär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.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Analizatorlar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duýmalaryň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fiziologik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 smtClean="0">
                <a:latin typeface="Calibri" pitchFamily="34" charset="0"/>
                <a:ea typeface="TimesNewRomanPSMT"/>
                <a:cs typeface="Calibri" pitchFamily="34" charset="0"/>
              </a:rPr>
              <a:t>tarapy</a:t>
            </a:r>
            <a:r>
              <a:rPr lang="en-US" sz="2800" b="1" dirty="0" smtClean="0">
                <a:latin typeface="Calibri" pitchFamily="34" charset="0"/>
                <a:ea typeface="TimesNewRomanPSMT"/>
                <a:cs typeface="Calibri" pitchFamily="34" charset="0"/>
              </a:rPr>
              <a:t> (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aspekti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) </a:t>
            </a:r>
            <a:r>
              <a:rPr lang="en-US" sz="2800" b="1" dirty="0" err="1" smtClean="0">
                <a:latin typeface="Calibri" pitchFamily="34" charset="0"/>
                <a:ea typeface="TimesNewRomanPSMT"/>
                <a:cs typeface="Calibri" pitchFamily="34" charset="0"/>
              </a:rPr>
              <a:t>bolup</a:t>
            </a:r>
            <a:r>
              <a:rPr lang="ru-RU" sz="2800" b="1" dirty="0">
                <a:latin typeface="Calibri" panose="020F0502020204030204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 smtClean="0">
                <a:latin typeface="Calibri" pitchFamily="34" charset="0"/>
                <a:ea typeface="TimesNewRomanPSMT"/>
                <a:cs typeface="Calibri" pitchFamily="34" charset="0"/>
              </a:rPr>
              <a:t>hyzmat</a:t>
            </a:r>
            <a:r>
              <a:rPr lang="en-US" sz="2800" b="1" dirty="0" smtClean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edýärler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.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Reseptorlar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duýýan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nerwleriň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şahalarynyň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gutaran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 smtClean="0">
                <a:latin typeface="Calibri" pitchFamily="34" charset="0"/>
                <a:ea typeface="TimesNewRomanPSMT"/>
                <a:cs typeface="Calibri" pitchFamily="34" charset="0"/>
              </a:rPr>
              <a:t>ýerindäki</a:t>
            </a:r>
            <a:r>
              <a:rPr lang="ru-RU" sz="2800" b="1" dirty="0">
                <a:latin typeface="Calibri" panose="020F0502020204030204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 smtClean="0">
                <a:latin typeface="Calibri" pitchFamily="34" charset="0"/>
                <a:ea typeface="TimesNewRomanPSMT"/>
                <a:cs typeface="Calibri" pitchFamily="34" charset="0"/>
              </a:rPr>
              <a:t>mikroskopik</a:t>
            </a:r>
            <a:r>
              <a:rPr lang="en-US" sz="2800" b="1" dirty="0" smtClean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kiçi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bedenjikler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her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bir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analizatoryň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periferik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bölegi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bolup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hyzmat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edýärler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.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Olarda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energiýanyň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dürli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görnüşleriniň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täsirine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aýratyn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ýokary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oýanyjylyk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bardyr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.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Merkeze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barýan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nerw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süýümleri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oýanmany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 smtClean="0">
                <a:latin typeface="Calibri" pitchFamily="34" charset="0"/>
                <a:ea typeface="TimesNewRomanPSMT"/>
                <a:cs typeface="Calibri" pitchFamily="34" charset="0"/>
              </a:rPr>
              <a:t>reseptorlardan</a:t>
            </a:r>
            <a:r>
              <a:rPr lang="ru-RU" sz="2800" b="1" dirty="0">
                <a:latin typeface="Calibri" panose="020F0502020204030204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 smtClean="0">
                <a:latin typeface="Calibri" pitchFamily="34" charset="0"/>
                <a:ea typeface="TimesNewRomanPSMT"/>
                <a:cs typeface="Calibri" pitchFamily="34" charset="0"/>
              </a:rPr>
              <a:t>kelle</a:t>
            </a:r>
            <a:r>
              <a:rPr lang="en-US" sz="2800" b="1" dirty="0" smtClean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beýniniň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degişli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zolaklaryna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geçirýärler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we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emele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gelýän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gyjynmalaryň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inçe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analizi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şol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ýerde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amala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aşyrylýar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.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Uly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ýarym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şarlaryň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gabygy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analizatorlaryň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beýni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bölekleriniň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 </a:t>
            </a:r>
            <a:r>
              <a:rPr lang="en-US" sz="2800" b="1" dirty="0" err="1">
                <a:latin typeface="Calibri" pitchFamily="34" charset="0"/>
                <a:ea typeface="TimesNewRomanPSMT"/>
                <a:cs typeface="Calibri" pitchFamily="34" charset="0"/>
              </a:rPr>
              <a:t>jemidir</a:t>
            </a:r>
            <a:r>
              <a:rPr lang="en-US" sz="2800" b="1" dirty="0">
                <a:latin typeface="Calibri" pitchFamily="34" charset="0"/>
                <a:ea typeface="TimesNewRomanPSMT"/>
                <a:cs typeface="Calibri" pitchFamily="34" charset="0"/>
              </a:rPr>
              <a:t>.</a:t>
            </a:r>
            <a:endParaRPr lang="ru-RU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25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03853" y="671804"/>
            <a:ext cx="11178074" cy="55051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009900"/>
                </a:solidFill>
              </a:rPr>
              <a:t>2. </a:t>
            </a:r>
            <a:r>
              <a:rPr lang="ru-RU" b="1" dirty="0" err="1">
                <a:solidFill>
                  <a:srgbClr val="009900"/>
                </a:solidFill>
              </a:rPr>
              <a:t>Duýmanyň</a:t>
            </a:r>
            <a:r>
              <a:rPr lang="ru-RU" b="1" dirty="0">
                <a:solidFill>
                  <a:srgbClr val="009900"/>
                </a:solidFill>
              </a:rPr>
              <a:t> </a:t>
            </a:r>
            <a:r>
              <a:rPr lang="ru-RU" b="1" dirty="0" err="1">
                <a:solidFill>
                  <a:srgbClr val="009900"/>
                </a:solidFill>
              </a:rPr>
              <a:t>görnüşleri</a:t>
            </a:r>
            <a:r>
              <a:rPr lang="ru-RU" b="1" dirty="0" smtClean="0">
                <a:solidFill>
                  <a:srgbClr val="009900"/>
                </a:solidFill>
              </a:rPr>
              <a:t>.</a:t>
            </a:r>
            <a:r>
              <a:rPr lang="ru-RU" b="1" dirty="0">
                <a:solidFill>
                  <a:srgbClr val="009900"/>
                </a:solidFill>
              </a:rPr>
              <a:t> </a:t>
            </a:r>
            <a:endParaRPr lang="ru-RU" dirty="0">
              <a:solidFill>
                <a:srgbClr val="009900"/>
              </a:solidFill>
            </a:endParaRPr>
          </a:p>
          <a:p>
            <a:r>
              <a:rPr lang="ru-RU" b="1" dirty="0"/>
              <a:t> </a:t>
            </a:r>
            <a:r>
              <a:rPr lang="ru-RU" b="1" i="1" dirty="0" err="1">
                <a:solidFill>
                  <a:srgbClr val="C00000"/>
                </a:solidFill>
              </a:rPr>
              <a:t>Görüş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duýmalary</a:t>
            </a:r>
            <a:r>
              <a:rPr lang="ru-RU" b="1" i="1" dirty="0">
                <a:solidFill>
                  <a:srgbClr val="C00000"/>
                </a:solidFill>
              </a:rPr>
              <a:t>: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/>
              <a:t>Görüş</a:t>
            </a:r>
            <a:r>
              <a:rPr lang="ru-RU" b="1" dirty="0"/>
              <a:t> </a:t>
            </a:r>
            <a:r>
              <a:rPr lang="ru-RU" b="1" dirty="0" err="1"/>
              <a:t>apparaty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 </a:t>
            </a:r>
            <a:r>
              <a:rPr lang="ru-RU" b="1" dirty="0" err="1"/>
              <a:t>çylşyrymly</a:t>
            </a:r>
            <a:r>
              <a:rPr lang="ru-RU" b="1" dirty="0"/>
              <a:t> </a:t>
            </a:r>
            <a:r>
              <a:rPr lang="en-US" b="1" dirty="0" err="1"/>
              <a:t>anatomoki</a:t>
            </a:r>
            <a:r>
              <a:rPr lang="en-US" b="1" dirty="0"/>
              <a:t> </a:t>
            </a:r>
            <a:r>
              <a:rPr lang="en-US" b="1" dirty="0" err="1"/>
              <a:t>gurluşly</a:t>
            </a:r>
            <a:r>
              <a:rPr lang="en-US" b="1" dirty="0"/>
              <a:t> </a:t>
            </a:r>
            <a:r>
              <a:rPr lang="en-US" b="1" dirty="0" err="1"/>
              <a:t>duýgy</a:t>
            </a:r>
            <a:r>
              <a:rPr lang="en-US" b="1" dirty="0"/>
              <a:t> </a:t>
            </a:r>
            <a:r>
              <a:rPr lang="en-US" b="1" dirty="0" err="1"/>
              <a:t>organy</a:t>
            </a:r>
            <a:r>
              <a:rPr lang="en-US" b="1" dirty="0"/>
              <a:t>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göz</a:t>
            </a:r>
            <a:r>
              <a:rPr lang="en-US" b="1" dirty="0"/>
              <a:t> </a:t>
            </a:r>
            <a:r>
              <a:rPr lang="en-US" b="1" dirty="0" err="1"/>
              <a:t>hyzmat</a:t>
            </a:r>
            <a:r>
              <a:rPr lang="en-US" b="1" dirty="0"/>
              <a:t> </a:t>
            </a:r>
            <a:r>
              <a:rPr lang="en-US" b="1" dirty="0" err="1"/>
              <a:t>edýär</a:t>
            </a:r>
            <a:r>
              <a:rPr lang="en-US" b="1" dirty="0" smtClean="0"/>
              <a:t>.</a:t>
            </a:r>
            <a:r>
              <a:rPr lang="en-US" b="1" dirty="0"/>
              <a:t> </a:t>
            </a:r>
            <a:r>
              <a:rPr lang="en-US" b="1" dirty="0" err="1"/>
              <a:t>Predmet</a:t>
            </a:r>
            <a:r>
              <a:rPr lang="en-US" b="1" dirty="0"/>
              <a:t> </a:t>
            </a:r>
            <a:r>
              <a:rPr lang="en-US" b="1" dirty="0" err="1"/>
              <a:t>tarapyndan</a:t>
            </a:r>
            <a:r>
              <a:rPr lang="en-US" b="1" dirty="0"/>
              <a:t> </a:t>
            </a:r>
            <a:r>
              <a:rPr lang="en-US" b="1" dirty="0" err="1"/>
              <a:t>şöhlelendirilýän</a:t>
            </a:r>
            <a:r>
              <a:rPr lang="en-US" b="1" dirty="0"/>
              <a:t> </a:t>
            </a:r>
            <a:r>
              <a:rPr lang="en-US" b="1" dirty="0" err="1"/>
              <a:t>ýagtylyk</a:t>
            </a:r>
            <a:r>
              <a:rPr lang="en-US" b="1" dirty="0"/>
              <a:t> </a:t>
            </a:r>
            <a:r>
              <a:rPr lang="en-US" b="1" dirty="0" err="1"/>
              <a:t>tolkunlary</a:t>
            </a:r>
            <a:r>
              <a:rPr lang="en-US" b="1" dirty="0"/>
              <a:t>, </a:t>
            </a:r>
            <a:r>
              <a:rPr lang="en-US" b="1" dirty="0" err="1"/>
              <a:t>gözüň</a:t>
            </a:r>
            <a:r>
              <a:rPr lang="en-US" b="1" dirty="0"/>
              <a:t> </a:t>
            </a:r>
            <a:r>
              <a:rPr lang="en-US" b="1" dirty="0" err="1"/>
              <a:t>görejiniň</a:t>
            </a:r>
            <a:r>
              <a:rPr lang="en-US" b="1" dirty="0"/>
              <a:t> </a:t>
            </a:r>
            <a:r>
              <a:rPr lang="en-US" b="1" dirty="0" err="1"/>
              <a:t>üstünden</a:t>
            </a:r>
            <a:r>
              <a:rPr lang="en-US" b="1" dirty="0"/>
              <a:t> </a:t>
            </a:r>
            <a:r>
              <a:rPr lang="en-US" b="1" dirty="0" err="1"/>
              <a:t>geçip</a:t>
            </a:r>
            <a:r>
              <a:rPr lang="en-US" b="1" dirty="0"/>
              <a:t> </a:t>
            </a:r>
            <a:r>
              <a:rPr lang="en-US" b="1" dirty="0" err="1"/>
              <a:t>döwülýär</a:t>
            </a:r>
            <a:r>
              <a:rPr lang="en-US" b="1" dirty="0"/>
              <a:t> we </a:t>
            </a:r>
            <a:r>
              <a:rPr lang="en-US" b="1" dirty="0" err="1"/>
              <a:t>şekil</a:t>
            </a:r>
            <a:r>
              <a:rPr lang="en-US" b="1" dirty="0"/>
              <a:t> </a:t>
            </a:r>
            <a:r>
              <a:rPr lang="en-US" b="1" dirty="0" err="1"/>
              <a:t>görnüşnde</a:t>
            </a:r>
            <a:r>
              <a:rPr lang="en-US" b="1" dirty="0"/>
              <a:t> </a:t>
            </a:r>
            <a:r>
              <a:rPr lang="en-US" b="1" dirty="0" err="1"/>
              <a:t>torly</a:t>
            </a:r>
            <a:r>
              <a:rPr lang="en-US" b="1" dirty="0"/>
              <a:t> </a:t>
            </a:r>
            <a:r>
              <a:rPr lang="en-US" b="1" dirty="0" err="1"/>
              <a:t>bardada</a:t>
            </a:r>
            <a:r>
              <a:rPr lang="en-US" b="1" dirty="0"/>
              <a:t> </a:t>
            </a:r>
            <a:r>
              <a:rPr lang="en-US" b="1" dirty="0" err="1"/>
              <a:t>fokusirlenýär</a:t>
            </a:r>
            <a:r>
              <a:rPr lang="en-US" b="1" dirty="0"/>
              <a:t>.</a:t>
            </a:r>
            <a:endParaRPr lang="ru-RU" b="1" dirty="0"/>
          </a:p>
          <a:p>
            <a:r>
              <a:rPr lang="en-US" b="1" i="1" dirty="0" err="1">
                <a:solidFill>
                  <a:srgbClr val="C00000"/>
                </a:solidFill>
              </a:rPr>
              <a:t>Eşidiş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en-US" b="1" i="1" dirty="0" err="1" smtClean="0">
                <a:solidFill>
                  <a:srgbClr val="C00000"/>
                </a:solidFill>
              </a:rPr>
              <a:t>duýmalary</a:t>
            </a:r>
            <a:r>
              <a:rPr lang="tk-TM" b="1" i="1" dirty="0">
                <a:solidFill>
                  <a:srgbClr val="C00000"/>
                </a:solidFill>
              </a:rPr>
              <a:t>:</a:t>
            </a:r>
            <a:r>
              <a:rPr lang="en-US" b="1" i="1" dirty="0" smtClean="0">
                <a:solidFill>
                  <a:srgbClr val="C00000"/>
                </a:solidFill>
              </a:rPr>
              <a:t> </a:t>
            </a:r>
            <a:r>
              <a:rPr lang="en-US" b="1" dirty="0" err="1"/>
              <a:t>Eşidiş</a:t>
            </a:r>
            <a:r>
              <a:rPr lang="en-US" b="1" dirty="0"/>
              <a:t> </a:t>
            </a:r>
            <a:r>
              <a:rPr lang="en-US" b="1" dirty="0" err="1"/>
              <a:t>duýmalary</a:t>
            </a:r>
            <a:r>
              <a:rPr lang="en-US" b="1" dirty="0"/>
              <a:t> hem distant </a:t>
            </a:r>
            <a:r>
              <a:rPr lang="en-US" b="1" dirty="0" err="1"/>
              <a:t>duýmalaryna</a:t>
            </a:r>
            <a:r>
              <a:rPr lang="en-US" b="1" dirty="0"/>
              <a:t> </a:t>
            </a:r>
            <a:r>
              <a:rPr lang="en-US" b="1" dirty="0" err="1"/>
              <a:t>degişlidir.Eşidiş</a:t>
            </a:r>
            <a:r>
              <a:rPr lang="en-US" b="1" dirty="0"/>
              <a:t> </a:t>
            </a:r>
            <a:r>
              <a:rPr lang="en-US" b="1" dirty="0" err="1"/>
              <a:t>nerwiniň</a:t>
            </a:r>
            <a:r>
              <a:rPr lang="en-US" b="1" dirty="0"/>
              <a:t> </a:t>
            </a:r>
            <a:r>
              <a:rPr lang="en-US" b="1" dirty="0" err="1"/>
              <a:t>duýujy</a:t>
            </a:r>
            <a:r>
              <a:rPr lang="en-US" b="1" dirty="0"/>
              <a:t> </a:t>
            </a:r>
            <a:r>
              <a:rPr lang="en-US" b="1" dirty="0" err="1"/>
              <a:t>uçlary</a:t>
            </a:r>
            <a:r>
              <a:rPr lang="en-US" b="1" dirty="0"/>
              <a:t> </a:t>
            </a:r>
            <a:r>
              <a:rPr lang="en-US" b="1" dirty="0" err="1"/>
              <a:t>gulagyň</a:t>
            </a:r>
            <a:r>
              <a:rPr lang="en-US" b="1" dirty="0"/>
              <a:t> </a:t>
            </a:r>
            <a:r>
              <a:rPr lang="en-US" b="1" dirty="0" err="1"/>
              <a:t>içki</a:t>
            </a:r>
            <a:r>
              <a:rPr lang="en-US" b="1" dirty="0"/>
              <a:t> </a:t>
            </a:r>
            <a:r>
              <a:rPr lang="en-US" b="1" dirty="0" err="1"/>
              <a:t>böleginde</a:t>
            </a:r>
            <a:r>
              <a:rPr lang="en-US" b="1" dirty="0"/>
              <a:t> </a:t>
            </a:r>
            <a:r>
              <a:rPr lang="en-US" b="1" dirty="0" err="1"/>
              <a:t>ýerleşendir</a:t>
            </a:r>
            <a:r>
              <a:rPr lang="en-US" b="1" dirty="0"/>
              <a:t> (</a:t>
            </a:r>
            <a:r>
              <a:rPr lang="en-US" b="1" dirty="0" err="1"/>
              <a:t>eşidiş</a:t>
            </a:r>
            <a:r>
              <a:rPr lang="en-US" b="1" dirty="0"/>
              <a:t> </a:t>
            </a:r>
            <a:r>
              <a:rPr lang="en-US" b="1" dirty="0" err="1"/>
              <a:t>membranaly</a:t>
            </a:r>
            <a:r>
              <a:rPr lang="en-US" b="1" dirty="0"/>
              <a:t> we </a:t>
            </a:r>
            <a:r>
              <a:rPr lang="en-US" b="1" dirty="0" err="1"/>
              <a:t>duýujy</a:t>
            </a:r>
            <a:r>
              <a:rPr lang="en-US" b="1" dirty="0"/>
              <a:t> </a:t>
            </a:r>
            <a:r>
              <a:rPr lang="en-US" b="1" dirty="0" err="1"/>
              <a:t>tüýjagazly</a:t>
            </a:r>
            <a:r>
              <a:rPr lang="en-US" b="1" dirty="0"/>
              <a:t> </a:t>
            </a:r>
            <a:r>
              <a:rPr lang="en-US" b="1" dirty="0" err="1"/>
              <a:t>eşidiş</a:t>
            </a:r>
            <a:r>
              <a:rPr lang="en-US" b="1" dirty="0"/>
              <a:t> </a:t>
            </a:r>
            <a:r>
              <a:rPr lang="en-US" b="1" dirty="0" err="1"/>
              <a:t>perdesi</a:t>
            </a:r>
            <a:r>
              <a:rPr lang="en-US" b="1" dirty="0"/>
              <a:t>). </a:t>
            </a:r>
            <a:r>
              <a:rPr lang="en-US" b="1" dirty="0" err="1"/>
              <a:t>Gulagyň</a:t>
            </a:r>
            <a:r>
              <a:rPr lang="en-US" b="1" dirty="0"/>
              <a:t> </a:t>
            </a:r>
            <a:r>
              <a:rPr lang="en-US" b="1" dirty="0" err="1"/>
              <a:t>daşky</a:t>
            </a:r>
            <a:r>
              <a:rPr lang="en-US" b="1" dirty="0"/>
              <a:t> </a:t>
            </a:r>
            <a:r>
              <a:rPr lang="en-US" b="1" dirty="0" err="1"/>
              <a:t>bölegi</a:t>
            </a:r>
            <a:r>
              <a:rPr lang="en-US" b="1" dirty="0"/>
              <a:t> (</a:t>
            </a:r>
            <a:r>
              <a:rPr lang="en-US" b="1" dirty="0" err="1"/>
              <a:t>gulak</a:t>
            </a:r>
            <a:r>
              <a:rPr lang="en-US" b="1" dirty="0"/>
              <a:t> </a:t>
            </a:r>
            <a:r>
              <a:rPr lang="en-US" b="1" dirty="0" err="1"/>
              <a:t>çukurjygy</a:t>
            </a:r>
            <a:r>
              <a:rPr lang="en-US" b="1" dirty="0"/>
              <a:t>) </a:t>
            </a:r>
            <a:r>
              <a:rPr lang="en-US" b="1" dirty="0" err="1"/>
              <a:t>ses</a:t>
            </a:r>
            <a:r>
              <a:rPr lang="en-US" b="1" dirty="0"/>
              <a:t> </a:t>
            </a:r>
            <a:r>
              <a:rPr lang="en-US" b="1" dirty="0" err="1"/>
              <a:t>yrgyldysyny</a:t>
            </a:r>
            <a:r>
              <a:rPr lang="en-US" b="1" dirty="0"/>
              <a:t> </a:t>
            </a:r>
            <a:r>
              <a:rPr lang="en-US" b="1" dirty="0" err="1"/>
              <a:t>ýygnaýar</a:t>
            </a:r>
            <a:r>
              <a:rPr lang="en-US" b="1" dirty="0"/>
              <a:t>, </a:t>
            </a:r>
            <a:r>
              <a:rPr lang="en-US" b="1" dirty="0" err="1"/>
              <a:t>orta</a:t>
            </a:r>
            <a:r>
              <a:rPr lang="en-US" b="1" dirty="0"/>
              <a:t> </a:t>
            </a:r>
            <a:r>
              <a:rPr lang="en-US" b="1" dirty="0" err="1"/>
              <a:t>gulak</a:t>
            </a:r>
            <a:r>
              <a:rPr lang="en-US" b="1" dirty="0"/>
              <a:t> </a:t>
            </a:r>
            <a:r>
              <a:rPr lang="en-US" b="1" dirty="0" err="1"/>
              <a:t>mehanizmi</a:t>
            </a:r>
            <a:r>
              <a:rPr lang="en-US" b="1" dirty="0"/>
              <a:t> </a:t>
            </a:r>
            <a:r>
              <a:rPr lang="en-US" b="1" dirty="0" err="1"/>
              <a:t>bolsa</a:t>
            </a:r>
            <a:r>
              <a:rPr lang="en-US" b="1" dirty="0"/>
              <a:t>, </a:t>
            </a:r>
            <a:r>
              <a:rPr lang="en-US" b="1" dirty="0" err="1"/>
              <a:t>ony</a:t>
            </a:r>
            <a:r>
              <a:rPr lang="en-US" b="1" dirty="0"/>
              <a:t> </a:t>
            </a:r>
            <a:r>
              <a:rPr lang="en-US" b="1" dirty="0" err="1"/>
              <a:t>eşidiş</a:t>
            </a:r>
            <a:r>
              <a:rPr lang="en-US" b="1" dirty="0"/>
              <a:t> </a:t>
            </a:r>
            <a:r>
              <a:rPr lang="en-US" b="1" dirty="0" err="1"/>
              <a:t>perdesine</a:t>
            </a:r>
            <a:r>
              <a:rPr lang="en-US" b="1" dirty="0"/>
              <a:t> </a:t>
            </a:r>
            <a:r>
              <a:rPr lang="en-US" b="1" dirty="0" err="1"/>
              <a:t>geçirýär</a:t>
            </a:r>
            <a:r>
              <a:rPr lang="en-US" b="1" dirty="0"/>
              <a:t>. </a:t>
            </a:r>
            <a:r>
              <a:rPr lang="en-US" b="1" dirty="0" err="1"/>
              <a:t>Eşidiş</a:t>
            </a:r>
            <a:r>
              <a:rPr lang="en-US" b="1" dirty="0"/>
              <a:t> </a:t>
            </a:r>
            <a:r>
              <a:rPr lang="en-US" b="1" dirty="0" err="1"/>
              <a:t>perdesiniň</a:t>
            </a:r>
            <a:r>
              <a:rPr lang="en-US" b="1" dirty="0"/>
              <a:t> </a:t>
            </a:r>
            <a:r>
              <a:rPr lang="en-US" b="1" dirty="0" err="1"/>
              <a:t>duýujy</a:t>
            </a:r>
            <a:r>
              <a:rPr lang="en-US" b="1" dirty="0"/>
              <a:t> </a:t>
            </a:r>
            <a:r>
              <a:rPr lang="en-US" b="1" dirty="0" err="1"/>
              <a:t>uçlaryny</a:t>
            </a:r>
            <a:r>
              <a:rPr lang="en-US" b="1" dirty="0"/>
              <a:t> </a:t>
            </a:r>
            <a:r>
              <a:rPr lang="en-US" b="1" dirty="0" err="1"/>
              <a:t>gyjyndyrmagyň</a:t>
            </a:r>
            <a:r>
              <a:rPr lang="en-US" b="1" dirty="0"/>
              <a:t> </a:t>
            </a:r>
            <a:r>
              <a:rPr lang="en-US" b="1" dirty="0" err="1"/>
              <a:t>esasynda</a:t>
            </a:r>
            <a:r>
              <a:rPr lang="en-US" b="1" dirty="0"/>
              <a:t> </a:t>
            </a:r>
            <a:r>
              <a:rPr lang="en-US" b="1" dirty="0" err="1"/>
              <a:t>rezonans</a:t>
            </a:r>
            <a:r>
              <a:rPr lang="en-US" b="1" dirty="0"/>
              <a:t> </a:t>
            </a:r>
            <a:r>
              <a:rPr lang="en-US" b="1" dirty="0" err="1"/>
              <a:t>prinsipi</a:t>
            </a:r>
            <a:r>
              <a:rPr lang="en-US" b="1" dirty="0"/>
              <a:t> </a:t>
            </a:r>
            <a:r>
              <a:rPr lang="en-US" b="1" dirty="0" err="1"/>
              <a:t>ýatýandyr</a:t>
            </a:r>
            <a:r>
              <a:rPr lang="en-US" b="1" dirty="0"/>
              <a:t>. </a:t>
            </a:r>
            <a:r>
              <a:rPr lang="en-US" b="1" dirty="0" err="1"/>
              <a:t>Eşidiş</a:t>
            </a:r>
            <a:r>
              <a:rPr lang="en-US" b="1" dirty="0"/>
              <a:t> </a:t>
            </a:r>
            <a:r>
              <a:rPr lang="en-US" b="1" dirty="0" err="1"/>
              <a:t>duýmalarynyň</a:t>
            </a:r>
            <a:r>
              <a:rPr lang="en-US" b="1" dirty="0"/>
              <a:t> </a:t>
            </a:r>
            <a:r>
              <a:rPr lang="en-US" b="1" dirty="0" err="1"/>
              <a:t>üç</a:t>
            </a:r>
            <a:r>
              <a:rPr lang="en-US" b="1" dirty="0"/>
              <a:t> </a:t>
            </a:r>
            <a:r>
              <a:rPr lang="en-US" b="1" dirty="0" err="1"/>
              <a:t>görnüşi</a:t>
            </a:r>
            <a:r>
              <a:rPr lang="en-US" b="1" dirty="0"/>
              <a:t> </a:t>
            </a:r>
            <a:r>
              <a:rPr lang="en-US" b="1" dirty="0" err="1"/>
              <a:t>tapawutlandyrylýar</a:t>
            </a:r>
            <a:r>
              <a:rPr lang="en-US" b="1" dirty="0"/>
              <a:t>. </a:t>
            </a:r>
            <a:r>
              <a:rPr lang="en-US" b="1" dirty="0" err="1"/>
              <a:t>Olar</a:t>
            </a:r>
            <a:r>
              <a:rPr lang="en-US" b="1" dirty="0" smtClean="0"/>
              <a:t>:</a:t>
            </a:r>
            <a:r>
              <a:rPr lang="tk-TM" b="1" dirty="0" smtClean="0"/>
              <a:t> </a:t>
            </a:r>
            <a:r>
              <a:rPr lang="en-US" b="1" dirty="0" err="1" smtClean="0"/>
              <a:t>gepleşigi</a:t>
            </a:r>
            <a:r>
              <a:rPr lang="en-US" b="1" dirty="0"/>
              <a:t>, </a:t>
            </a:r>
            <a:r>
              <a:rPr lang="en-US" b="1" dirty="0" err="1"/>
              <a:t>sazy</a:t>
            </a:r>
            <a:r>
              <a:rPr lang="en-US" b="1" dirty="0"/>
              <a:t> we </a:t>
            </a:r>
            <a:r>
              <a:rPr lang="en-US" b="1" dirty="0" err="1"/>
              <a:t>galmagaly</a:t>
            </a:r>
            <a:r>
              <a:rPr lang="en-US" b="1" dirty="0"/>
              <a:t> </a:t>
            </a:r>
            <a:r>
              <a:rPr lang="en-US" b="1" dirty="0" err="1"/>
              <a:t>duýmak</a:t>
            </a:r>
            <a:r>
              <a:rPr lang="en-US" b="1" dirty="0"/>
              <a:t> </a:t>
            </a:r>
            <a:r>
              <a:rPr lang="en-US" b="1" dirty="0" err="1"/>
              <a:t>ýaly</a:t>
            </a:r>
            <a:r>
              <a:rPr lang="en-US" b="1" dirty="0"/>
              <a:t> </a:t>
            </a:r>
            <a:r>
              <a:rPr lang="en-US" b="1" dirty="0" err="1"/>
              <a:t>görnüşlerdir</a:t>
            </a:r>
            <a:r>
              <a:rPr lang="en-US" b="1" dirty="0"/>
              <a:t>.</a:t>
            </a:r>
            <a:endParaRPr lang="ru-RU" b="1" dirty="0"/>
          </a:p>
          <a:p>
            <a:r>
              <a:rPr lang="en-US" b="1" i="1" dirty="0" err="1">
                <a:solidFill>
                  <a:srgbClr val="C00000"/>
                </a:solidFill>
              </a:rPr>
              <a:t>Wibrasiýa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en-US" b="1" i="1" dirty="0" err="1">
                <a:solidFill>
                  <a:srgbClr val="C00000"/>
                </a:solidFill>
              </a:rPr>
              <a:t>duýmalary</a:t>
            </a:r>
            <a:r>
              <a:rPr lang="en-US" b="1" i="1" dirty="0">
                <a:solidFill>
                  <a:srgbClr val="C00000"/>
                </a:solidFill>
              </a:rPr>
              <a:t>. </a:t>
            </a:r>
            <a:r>
              <a:rPr lang="en-US" b="1" dirty="0" err="1"/>
              <a:t>Wibrasion</a:t>
            </a:r>
            <a:r>
              <a:rPr lang="en-US" b="1" dirty="0"/>
              <a:t> </a:t>
            </a:r>
            <a:r>
              <a:rPr lang="en-US" b="1" dirty="0" err="1"/>
              <a:t>duýgurlyk</a:t>
            </a:r>
            <a:r>
              <a:rPr lang="en-US" b="1" dirty="0"/>
              <a:t> hem </a:t>
            </a:r>
            <a:r>
              <a:rPr lang="en-US" b="1" dirty="0" err="1"/>
              <a:t>eşidiş</a:t>
            </a:r>
            <a:r>
              <a:rPr lang="en-US" b="1" dirty="0"/>
              <a:t> </a:t>
            </a:r>
            <a:r>
              <a:rPr lang="en-US" b="1" dirty="0" err="1"/>
              <a:t>duýgurlygyna</a:t>
            </a:r>
            <a:r>
              <a:rPr lang="en-US" b="1" dirty="0"/>
              <a:t> </a:t>
            </a:r>
            <a:r>
              <a:rPr lang="en-US" b="1" dirty="0" err="1"/>
              <a:t>sepleşip</a:t>
            </a:r>
            <a:r>
              <a:rPr lang="en-US" b="1" dirty="0"/>
              <a:t> </a:t>
            </a:r>
            <a:r>
              <a:rPr lang="en-US" b="1" dirty="0" err="1"/>
              <a:t>gidýär.Olarda</a:t>
            </a:r>
            <a:r>
              <a:rPr lang="en-US" b="1" dirty="0"/>
              <a:t> </a:t>
            </a:r>
            <a:r>
              <a:rPr lang="en-US" b="1" dirty="0" err="1"/>
              <a:t>ýöhlelendirilýän</a:t>
            </a:r>
            <a:r>
              <a:rPr lang="en-US" b="1" dirty="0"/>
              <a:t> </a:t>
            </a:r>
            <a:r>
              <a:rPr lang="en-US" b="1" dirty="0" err="1"/>
              <a:t>fiziki</a:t>
            </a:r>
            <a:r>
              <a:rPr lang="en-US" b="1" dirty="0"/>
              <a:t> </a:t>
            </a:r>
            <a:r>
              <a:rPr lang="en-US" b="1" dirty="0" err="1"/>
              <a:t>hadysalaryň</a:t>
            </a:r>
            <a:r>
              <a:rPr lang="en-US" b="1" dirty="0"/>
              <a:t> </a:t>
            </a:r>
            <a:r>
              <a:rPr lang="en-US" b="1" dirty="0" err="1"/>
              <a:t>tebigaty</a:t>
            </a:r>
            <a:r>
              <a:rPr lang="en-US" b="1" dirty="0"/>
              <a:t> </a:t>
            </a:r>
            <a:r>
              <a:rPr lang="en-US" b="1" dirty="0" err="1"/>
              <a:t>umumydyr</a:t>
            </a:r>
            <a:r>
              <a:rPr lang="en-US" b="1" dirty="0"/>
              <a:t>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107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79918" y="503853"/>
            <a:ext cx="11327364" cy="5673110"/>
          </a:xfrm>
        </p:spPr>
        <p:txBody>
          <a:bodyPr>
            <a:normAutofit lnSpcReduction="10000"/>
          </a:bodyPr>
          <a:lstStyle/>
          <a:p>
            <a:r>
              <a:rPr lang="en-US" b="1" i="1" dirty="0">
                <a:solidFill>
                  <a:srgbClr val="C00000"/>
                </a:solidFill>
              </a:rPr>
              <a:t>Ys </a:t>
            </a:r>
            <a:r>
              <a:rPr lang="en-US" b="1" i="1" dirty="0" err="1">
                <a:solidFill>
                  <a:srgbClr val="C00000"/>
                </a:solidFill>
              </a:rPr>
              <a:t>alyş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en-US" b="1" i="1" dirty="0" err="1">
                <a:solidFill>
                  <a:srgbClr val="C00000"/>
                </a:solidFill>
              </a:rPr>
              <a:t>duýmalary</a:t>
            </a:r>
            <a:r>
              <a:rPr lang="en-US" b="1" i="1" dirty="0">
                <a:solidFill>
                  <a:srgbClr val="C00000"/>
                </a:solidFill>
              </a:rPr>
              <a:t>. </a:t>
            </a:r>
            <a:r>
              <a:rPr lang="en-US" b="1" dirty="0"/>
              <a:t>Ys </a:t>
            </a:r>
            <a:r>
              <a:rPr lang="en-US" b="1" dirty="0" err="1"/>
              <a:t>alyş</a:t>
            </a:r>
            <a:r>
              <a:rPr lang="en-US" b="1" dirty="0"/>
              <a:t> </a:t>
            </a:r>
            <a:r>
              <a:rPr lang="en-US" b="1" dirty="0" err="1"/>
              <a:t>duýmalary</a:t>
            </a:r>
            <a:r>
              <a:rPr lang="en-US" b="1" dirty="0"/>
              <a:t> hem distant </a:t>
            </a:r>
            <a:r>
              <a:rPr lang="en-US" b="1" dirty="0" err="1"/>
              <a:t>duýmalaryna</a:t>
            </a:r>
            <a:r>
              <a:rPr lang="en-US" b="1" dirty="0"/>
              <a:t> </a:t>
            </a:r>
            <a:r>
              <a:rPr lang="en-US" b="1" dirty="0" err="1"/>
              <a:t>degişlidir</a:t>
            </a:r>
            <a:r>
              <a:rPr lang="en-US" b="1" dirty="0"/>
              <a:t>. Ys </a:t>
            </a:r>
            <a:r>
              <a:rPr lang="en-US" b="1" dirty="0" err="1"/>
              <a:t>alyş</a:t>
            </a:r>
            <a:r>
              <a:rPr lang="en-US" b="1" dirty="0"/>
              <a:t> </a:t>
            </a:r>
            <a:r>
              <a:rPr lang="en-US" b="1" dirty="0" err="1"/>
              <a:t>duýmasyny</a:t>
            </a:r>
            <a:r>
              <a:rPr lang="en-US" b="1" dirty="0"/>
              <a:t> </a:t>
            </a:r>
            <a:r>
              <a:rPr lang="en-US" b="1" dirty="0" err="1"/>
              <a:t>döredýän</a:t>
            </a:r>
            <a:r>
              <a:rPr lang="en-US" b="1" dirty="0"/>
              <a:t> </a:t>
            </a:r>
            <a:r>
              <a:rPr lang="en-US" b="1" dirty="0" err="1"/>
              <a:t>gyjyndyryjylar</a:t>
            </a:r>
            <a:r>
              <a:rPr lang="en-US" b="1" dirty="0"/>
              <a:t> </a:t>
            </a:r>
            <a:r>
              <a:rPr lang="en-US" b="1" dirty="0" err="1"/>
              <a:t>maddalaryň</a:t>
            </a:r>
            <a:r>
              <a:rPr lang="en-US" b="1" dirty="0"/>
              <a:t> </a:t>
            </a:r>
            <a:r>
              <a:rPr lang="en-US" b="1" dirty="0" err="1"/>
              <a:t>owunjak</a:t>
            </a:r>
            <a:r>
              <a:rPr lang="en-US" b="1" dirty="0"/>
              <a:t> </a:t>
            </a:r>
            <a:r>
              <a:rPr lang="en-US" b="1" dirty="0" err="1"/>
              <a:t>bölejikleri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, </a:t>
            </a:r>
            <a:r>
              <a:rPr lang="en-US" b="1" dirty="0" err="1"/>
              <a:t>olar</a:t>
            </a:r>
            <a:r>
              <a:rPr lang="en-US" b="1" dirty="0"/>
              <a:t> </a:t>
            </a:r>
            <a:r>
              <a:rPr lang="en-US" b="1" dirty="0" err="1"/>
              <a:t>howa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burun</a:t>
            </a:r>
            <a:r>
              <a:rPr lang="en-US" b="1" dirty="0"/>
              <a:t> </a:t>
            </a:r>
            <a:r>
              <a:rPr lang="en-US" b="1" dirty="0" err="1"/>
              <a:t>boşlugyna</a:t>
            </a:r>
            <a:r>
              <a:rPr lang="en-US" b="1" dirty="0"/>
              <a:t> </a:t>
            </a:r>
            <a:r>
              <a:rPr lang="en-US" b="1" dirty="0" err="1"/>
              <a:t>düşüp</a:t>
            </a:r>
            <a:r>
              <a:rPr lang="en-US" b="1" dirty="0"/>
              <a:t>, </a:t>
            </a:r>
            <a:r>
              <a:rPr lang="en-US" b="1" dirty="0" err="1"/>
              <a:t>burun</a:t>
            </a:r>
            <a:r>
              <a:rPr lang="en-US" b="1" dirty="0"/>
              <a:t> </a:t>
            </a:r>
            <a:r>
              <a:rPr lang="en-US" b="1" dirty="0" err="1"/>
              <a:t>suwuklygyna</a:t>
            </a:r>
            <a:r>
              <a:rPr lang="en-US" b="1" dirty="0"/>
              <a:t> </a:t>
            </a:r>
            <a:r>
              <a:rPr lang="en-US" b="1" dirty="0" err="1"/>
              <a:t>garyşýarlar</a:t>
            </a:r>
            <a:r>
              <a:rPr lang="en-US" b="1" dirty="0"/>
              <a:t> we </a:t>
            </a:r>
            <a:r>
              <a:rPr lang="en-US" b="1" dirty="0" err="1"/>
              <a:t>reseptora</a:t>
            </a:r>
            <a:r>
              <a:rPr lang="en-US" b="1" dirty="0"/>
              <a:t> </a:t>
            </a:r>
            <a:r>
              <a:rPr lang="en-US" b="1" dirty="0" err="1"/>
              <a:t>täsir</a:t>
            </a:r>
            <a:r>
              <a:rPr lang="en-US" b="1" dirty="0"/>
              <a:t> </a:t>
            </a:r>
            <a:r>
              <a:rPr lang="en-US" b="1" dirty="0" err="1"/>
              <a:t>edýärler</a:t>
            </a:r>
            <a:r>
              <a:rPr lang="en-US" b="1" dirty="0"/>
              <a:t>. </a:t>
            </a:r>
            <a:r>
              <a:rPr lang="en-US" b="1" dirty="0" err="1"/>
              <a:t>Haýwanlaryň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giden</a:t>
            </a:r>
            <a:r>
              <a:rPr lang="en-US" b="1" dirty="0"/>
              <a:t> </a:t>
            </a:r>
            <a:r>
              <a:rPr lang="en-US" b="1" dirty="0" err="1"/>
              <a:t>toparynda</a:t>
            </a:r>
            <a:r>
              <a:rPr lang="en-US" b="1" dirty="0"/>
              <a:t> </a:t>
            </a:r>
            <a:r>
              <a:rPr lang="en-US" b="1" dirty="0" err="1"/>
              <a:t>ys</a:t>
            </a:r>
            <a:r>
              <a:rPr lang="en-US" b="1" dirty="0"/>
              <a:t> </a:t>
            </a:r>
            <a:r>
              <a:rPr lang="en-US" b="1" dirty="0" err="1" smtClean="0"/>
              <a:t>alyş</a:t>
            </a:r>
            <a:r>
              <a:rPr lang="en-US" b="1" dirty="0" smtClean="0"/>
              <a:t>– </a:t>
            </a:r>
            <a:r>
              <a:rPr lang="en-US" b="1" dirty="0" err="1"/>
              <a:t>esasy</a:t>
            </a:r>
            <a:r>
              <a:rPr lang="en-US" b="1" dirty="0"/>
              <a:t> distant </a:t>
            </a:r>
            <a:r>
              <a:rPr lang="en-US" b="1" dirty="0" err="1"/>
              <a:t>reseptordyr</a:t>
            </a:r>
            <a:r>
              <a:rPr lang="en-US" b="1" dirty="0"/>
              <a:t>: </a:t>
            </a:r>
            <a:r>
              <a:rPr lang="en-US" b="1" dirty="0" err="1"/>
              <a:t>haýwanlar</a:t>
            </a:r>
            <a:r>
              <a:rPr lang="en-US" b="1" dirty="0"/>
              <a:t> </a:t>
            </a:r>
            <a:r>
              <a:rPr lang="en-US" b="1" dirty="0" err="1"/>
              <a:t>ysdan</a:t>
            </a:r>
            <a:r>
              <a:rPr lang="en-US" b="1" dirty="0"/>
              <a:t> </a:t>
            </a:r>
            <a:r>
              <a:rPr lang="en-US" b="1" dirty="0" err="1"/>
              <a:t>ugur</a:t>
            </a:r>
            <a:r>
              <a:rPr lang="en-US" b="1" dirty="0"/>
              <a:t> </a:t>
            </a:r>
            <a:r>
              <a:rPr lang="en-US" b="1" dirty="0" err="1"/>
              <a:t>alyp</a:t>
            </a:r>
            <a:r>
              <a:rPr lang="en-US" b="1" dirty="0"/>
              <a:t>, </a:t>
            </a:r>
            <a:r>
              <a:rPr lang="en-US" b="1" dirty="0" err="1"/>
              <a:t>özlerine</a:t>
            </a:r>
            <a:r>
              <a:rPr lang="en-US" b="1" dirty="0"/>
              <a:t> </a:t>
            </a:r>
            <a:r>
              <a:rPr lang="en-US" b="1" dirty="0" err="1"/>
              <a:t>iýmit</a:t>
            </a:r>
            <a:r>
              <a:rPr lang="en-US" b="1" dirty="0"/>
              <a:t> </a:t>
            </a:r>
            <a:r>
              <a:rPr lang="en-US" b="1" dirty="0" err="1"/>
              <a:t>tapýarlar</a:t>
            </a:r>
            <a:r>
              <a:rPr lang="en-US" b="1" dirty="0"/>
              <a:t> </a:t>
            </a:r>
            <a:r>
              <a:rPr lang="en-US" b="1" dirty="0" err="1"/>
              <a:t>ýa</a:t>
            </a:r>
            <a:r>
              <a:rPr lang="en-US" b="1" dirty="0"/>
              <a:t>-da </a:t>
            </a:r>
            <a:r>
              <a:rPr lang="en-US" b="1" dirty="0" err="1"/>
              <a:t>üstlerine</a:t>
            </a:r>
            <a:r>
              <a:rPr lang="en-US" b="1" dirty="0"/>
              <a:t> </a:t>
            </a:r>
            <a:r>
              <a:rPr lang="en-US" b="1" dirty="0" err="1"/>
              <a:t>abanýan</a:t>
            </a:r>
            <a:r>
              <a:rPr lang="en-US" b="1" dirty="0"/>
              <a:t> </a:t>
            </a:r>
            <a:r>
              <a:rPr lang="en-US" b="1" dirty="0" err="1"/>
              <a:t>howpdan</a:t>
            </a:r>
            <a:r>
              <a:rPr lang="en-US" b="1" dirty="0"/>
              <a:t> </a:t>
            </a:r>
            <a:r>
              <a:rPr lang="en-US" b="1" dirty="0" err="1"/>
              <a:t>goranýarlar</a:t>
            </a:r>
            <a:r>
              <a:rPr lang="en-US" b="1" dirty="0"/>
              <a:t>. Ys </a:t>
            </a:r>
            <a:r>
              <a:rPr lang="en-US" b="1" dirty="0" err="1"/>
              <a:t>alyş</a:t>
            </a:r>
            <a:r>
              <a:rPr lang="en-US" b="1" dirty="0"/>
              <a:t> </a:t>
            </a:r>
            <a:r>
              <a:rPr lang="en-US" b="1" dirty="0" err="1"/>
              <a:t>duýmasy</a:t>
            </a:r>
            <a:r>
              <a:rPr lang="en-US" b="1" dirty="0"/>
              <a:t> </a:t>
            </a:r>
            <a:r>
              <a:rPr lang="en-US" b="1" dirty="0" err="1"/>
              <a:t>tagam</a:t>
            </a:r>
            <a:r>
              <a:rPr lang="en-US" b="1" dirty="0"/>
              <a:t> </a:t>
            </a:r>
            <a:r>
              <a:rPr lang="en-US" b="1" dirty="0" err="1"/>
              <a:t>biliş</a:t>
            </a:r>
            <a:r>
              <a:rPr lang="en-US" b="1" dirty="0"/>
              <a:t> </a:t>
            </a:r>
            <a:r>
              <a:rPr lang="en-US" b="1" dirty="0" err="1"/>
              <a:t>duýmasy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berk</a:t>
            </a:r>
            <a:r>
              <a:rPr lang="en-US" b="1" dirty="0"/>
              <a:t> </a:t>
            </a:r>
            <a:r>
              <a:rPr lang="en-US" b="1" dirty="0" err="1"/>
              <a:t>baglanyşykly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, </a:t>
            </a:r>
            <a:r>
              <a:rPr lang="en-US" b="1" dirty="0" err="1"/>
              <a:t>ol</a:t>
            </a:r>
            <a:r>
              <a:rPr lang="en-US" b="1" dirty="0"/>
              <a:t> </a:t>
            </a:r>
            <a:r>
              <a:rPr lang="en-US" b="1" dirty="0" err="1"/>
              <a:t>iýmitleriň</a:t>
            </a:r>
            <a:r>
              <a:rPr lang="en-US" b="1" dirty="0"/>
              <a:t> </a:t>
            </a:r>
            <a:r>
              <a:rPr lang="en-US" b="1" dirty="0" err="1"/>
              <a:t>hilini</a:t>
            </a:r>
            <a:r>
              <a:rPr lang="en-US" b="1" dirty="0"/>
              <a:t> </a:t>
            </a:r>
            <a:r>
              <a:rPr lang="en-US" b="1" dirty="0" err="1"/>
              <a:t>kesgitlemäge</a:t>
            </a:r>
            <a:r>
              <a:rPr lang="en-US" b="1" dirty="0"/>
              <a:t> </a:t>
            </a:r>
            <a:r>
              <a:rPr lang="en-US" b="1" dirty="0" err="1"/>
              <a:t>kömek</a:t>
            </a:r>
            <a:r>
              <a:rPr lang="en-US" b="1" dirty="0"/>
              <a:t> </a:t>
            </a:r>
            <a:r>
              <a:rPr lang="en-US" b="1" dirty="0" err="1"/>
              <a:t>edýär</a:t>
            </a:r>
            <a:r>
              <a:rPr lang="en-US" b="1" dirty="0"/>
              <a:t>. Ys </a:t>
            </a:r>
            <a:r>
              <a:rPr lang="en-US" b="1" dirty="0" err="1"/>
              <a:t>alyş</a:t>
            </a:r>
            <a:r>
              <a:rPr lang="en-US" b="1" dirty="0"/>
              <a:t> </a:t>
            </a:r>
            <a:r>
              <a:rPr lang="en-US" b="1" dirty="0" err="1"/>
              <a:t>organizm</a:t>
            </a:r>
            <a:r>
              <a:rPr lang="en-US" b="1" dirty="0"/>
              <a:t> </a:t>
            </a:r>
            <a:r>
              <a:rPr lang="en-US" b="1" dirty="0" err="1"/>
              <a:t>üçin</a:t>
            </a:r>
            <a:r>
              <a:rPr lang="en-US" b="1" dirty="0"/>
              <a:t> </a:t>
            </a:r>
            <a:r>
              <a:rPr lang="en-US" b="1" dirty="0" err="1"/>
              <a:t>howply</a:t>
            </a:r>
            <a:r>
              <a:rPr lang="en-US" b="1" dirty="0"/>
              <a:t> </a:t>
            </a:r>
            <a:r>
              <a:rPr lang="en-US" b="1" dirty="0" err="1"/>
              <a:t>howa</a:t>
            </a:r>
            <a:r>
              <a:rPr lang="en-US" b="1" dirty="0"/>
              <a:t> </a:t>
            </a:r>
            <a:r>
              <a:rPr lang="en-US" b="1" dirty="0" err="1"/>
              <a:t>sredasy</a:t>
            </a:r>
            <a:r>
              <a:rPr lang="en-US" b="1" dirty="0"/>
              <a:t> </a:t>
            </a:r>
            <a:r>
              <a:rPr lang="en-US" b="1" dirty="0" err="1"/>
              <a:t>barada</a:t>
            </a:r>
            <a:r>
              <a:rPr lang="en-US" b="1" dirty="0"/>
              <a:t> </a:t>
            </a:r>
            <a:r>
              <a:rPr lang="en-US" b="1" dirty="0" err="1"/>
              <a:t>habar</a:t>
            </a:r>
            <a:r>
              <a:rPr lang="en-US" b="1" dirty="0"/>
              <a:t> </a:t>
            </a:r>
            <a:r>
              <a:rPr lang="en-US" b="1" dirty="0" err="1"/>
              <a:t>berip</a:t>
            </a:r>
            <a:r>
              <a:rPr lang="en-US" b="1" dirty="0"/>
              <a:t>, </a:t>
            </a:r>
            <a:r>
              <a:rPr lang="en-US" b="1" dirty="0" err="1" smtClean="0"/>
              <a:t>käbir</a:t>
            </a:r>
            <a:r>
              <a:rPr lang="tk-TM" b="1" dirty="0" smtClean="0"/>
              <a:t> </a:t>
            </a:r>
            <a:r>
              <a:rPr lang="en-US" b="1" dirty="0" err="1" smtClean="0"/>
              <a:t>ýagdaýlarda</a:t>
            </a:r>
            <a:r>
              <a:rPr lang="en-US" b="1" dirty="0" smtClean="0"/>
              <a:t> </a:t>
            </a:r>
            <a:r>
              <a:rPr lang="en-US" b="1" dirty="0" err="1"/>
              <a:t>maddalaryň</a:t>
            </a:r>
            <a:r>
              <a:rPr lang="en-US" b="1" dirty="0"/>
              <a:t> </a:t>
            </a:r>
            <a:r>
              <a:rPr lang="en-US" b="1" dirty="0" err="1"/>
              <a:t>himiki</a:t>
            </a:r>
            <a:r>
              <a:rPr lang="en-US" b="1" dirty="0"/>
              <a:t> </a:t>
            </a:r>
            <a:r>
              <a:rPr lang="en-US" b="1" dirty="0" err="1"/>
              <a:t>sostawyny</a:t>
            </a:r>
            <a:r>
              <a:rPr lang="en-US" b="1" dirty="0"/>
              <a:t> </a:t>
            </a:r>
            <a:r>
              <a:rPr lang="en-US" b="1" dirty="0" err="1"/>
              <a:t>tapawutlandyrmaga</a:t>
            </a:r>
            <a:r>
              <a:rPr lang="en-US" b="1" dirty="0"/>
              <a:t> </a:t>
            </a:r>
            <a:r>
              <a:rPr lang="en-US" b="1" dirty="0" err="1"/>
              <a:t>mümkinçilik</a:t>
            </a:r>
            <a:r>
              <a:rPr lang="en-US" b="1" dirty="0"/>
              <a:t> </a:t>
            </a:r>
            <a:r>
              <a:rPr lang="en-US" b="1" dirty="0" err="1" smtClean="0"/>
              <a:t>berýär</a:t>
            </a:r>
            <a:r>
              <a:rPr lang="en-US" b="1" dirty="0" smtClean="0"/>
              <a:t>.</a:t>
            </a:r>
            <a:r>
              <a:rPr lang="tk-TM" b="1" dirty="0" smtClean="0"/>
              <a:t> </a:t>
            </a:r>
          </a:p>
          <a:p>
            <a:r>
              <a:rPr lang="en-US" b="1" i="1" dirty="0" err="1" smtClean="0">
                <a:solidFill>
                  <a:srgbClr val="C00000"/>
                </a:solidFill>
              </a:rPr>
              <a:t>Tagam</a:t>
            </a:r>
            <a:r>
              <a:rPr lang="en-US" b="1" i="1" dirty="0" smtClean="0">
                <a:solidFill>
                  <a:srgbClr val="C00000"/>
                </a:solidFill>
              </a:rPr>
              <a:t> </a:t>
            </a:r>
            <a:r>
              <a:rPr lang="en-US" b="1" i="1" dirty="0" err="1">
                <a:solidFill>
                  <a:srgbClr val="C00000"/>
                </a:solidFill>
              </a:rPr>
              <a:t>biliş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en-US" b="1" i="1" dirty="0" err="1">
                <a:solidFill>
                  <a:srgbClr val="C00000"/>
                </a:solidFill>
              </a:rPr>
              <a:t>duýmalary</a:t>
            </a:r>
            <a:r>
              <a:rPr lang="en-US" b="1" i="1" dirty="0">
                <a:solidFill>
                  <a:srgbClr val="C00000"/>
                </a:solidFill>
              </a:rPr>
              <a:t>. </a:t>
            </a:r>
            <a:r>
              <a:rPr lang="en-US" b="1" dirty="0" err="1"/>
              <a:t>Tagam</a:t>
            </a:r>
            <a:r>
              <a:rPr lang="en-US" b="1" dirty="0"/>
              <a:t> </a:t>
            </a:r>
            <a:r>
              <a:rPr lang="en-US" b="1" dirty="0" err="1"/>
              <a:t>biliş</a:t>
            </a:r>
            <a:r>
              <a:rPr lang="en-US" b="1" dirty="0"/>
              <a:t> </a:t>
            </a:r>
            <a:r>
              <a:rPr lang="en-US" b="1" dirty="0" err="1"/>
              <a:t>duýmalary</a:t>
            </a:r>
            <a:r>
              <a:rPr lang="en-US" b="1" dirty="0"/>
              <a:t> </a:t>
            </a:r>
            <a:r>
              <a:rPr lang="en-US" b="1" dirty="0" err="1"/>
              <a:t>galtaşmak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baglanyşyklydyr</a:t>
            </a:r>
            <a:r>
              <a:rPr lang="en-US" b="1" dirty="0"/>
              <a:t>. </a:t>
            </a:r>
            <a:r>
              <a:rPr lang="en-US" b="1" dirty="0" err="1"/>
              <a:t>Olar</a:t>
            </a:r>
            <a:r>
              <a:rPr lang="en-US" b="1" dirty="0"/>
              <a:t> </a:t>
            </a:r>
            <a:r>
              <a:rPr lang="en-US" b="1" dirty="0" err="1"/>
              <a:t>duýgy</a:t>
            </a:r>
            <a:r>
              <a:rPr lang="en-US" b="1" dirty="0"/>
              <a:t> </a:t>
            </a:r>
            <a:r>
              <a:rPr lang="en-US" b="1" dirty="0" err="1"/>
              <a:t>organy</a:t>
            </a:r>
            <a:r>
              <a:rPr lang="en-US" b="1" dirty="0"/>
              <a:t> </a:t>
            </a:r>
            <a:r>
              <a:rPr lang="en-US" b="1" dirty="0" err="1"/>
              <a:t>özi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galtaşanda</a:t>
            </a:r>
            <a:r>
              <a:rPr lang="en-US" b="1" dirty="0"/>
              <a:t>, </a:t>
            </a:r>
            <a:r>
              <a:rPr lang="en-US" b="1" dirty="0" err="1"/>
              <a:t>ýüze</a:t>
            </a:r>
            <a:r>
              <a:rPr lang="en-US" b="1" dirty="0"/>
              <a:t> </a:t>
            </a:r>
            <a:r>
              <a:rPr lang="en-US" b="1" dirty="0" err="1"/>
              <a:t>çykýarlar</a:t>
            </a:r>
            <a:r>
              <a:rPr lang="en-US" b="1" dirty="0"/>
              <a:t>. </a:t>
            </a:r>
            <a:r>
              <a:rPr lang="en-US" b="1" dirty="0" err="1"/>
              <a:t>Tagam</a:t>
            </a:r>
            <a:r>
              <a:rPr lang="en-US" b="1" dirty="0"/>
              <a:t> </a:t>
            </a:r>
            <a:r>
              <a:rPr lang="en-US" b="1" dirty="0" err="1"/>
              <a:t>biliş</a:t>
            </a:r>
            <a:r>
              <a:rPr lang="en-US" b="1" dirty="0"/>
              <a:t> </a:t>
            </a:r>
            <a:r>
              <a:rPr lang="en-US" b="1" dirty="0" err="1"/>
              <a:t>gyjyndyryjylarynyň</a:t>
            </a:r>
            <a:r>
              <a:rPr lang="en-US" b="1" dirty="0"/>
              <a:t> </a:t>
            </a:r>
            <a:r>
              <a:rPr lang="en-US" b="1" dirty="0" err="1"/>
              <a:t>dört</a:t>
            </a:r>
            <a:r>
              <a:rPr lang="en-US" b="1" dirty="0"/>
              <a:t> </a:t>
            </a:r>
            <a:r>
              <a:rPr lang="en-US" b="1" dirty="0" err="1"/>
              <a:t>sany</a:t>
            </a:r>
            <a:r>
              <a:rPr lang="en-US" b="1" dirty="0"/>
              <a:t> </a:t>
            </a:r>
            <a:r>
              <a:rPr lang="en-US" b="1" dirty="0" err="1"/>
              <a:t>esasy</a:t>
            </a:r>
            <a:r>
              <a:rPr lang="en-US" b="1" dirty="0"/>
              <a:t> </a:t>
            </a:r>
            <a:r>
              <a:rPr lang="en-US" b="1" dirty="0" err="1"/>
              <a:t>häsiýetlerini</a:t>
            </a:r>
            <a:r>
              <a:rPr lang="en-US" b="1" dirty="0"/>
              <a:t> </a:t>
            </a:r>
            <a:r>
              <a:rPr lang="en-US" b="1" dirty="0" err="1"/>
              <a:t>tapawutlandyrýarlar</a:t>
            </a:r>
            <a:r>
              <a:rPr lang="en-US" b="1" dirty="0"/>
              <a:t>. </a:t>
            </a:r>
            <a:r>
              <a:rPr lang="en-US" b="1" dirty="0" err="1"/>
              <a:t>Olar</a:t>
            </a:r>
            <a:r>
              <a:rPr lang="en-US" b="1" dirty="0"/>
              <a:t>: </a:t>
            </a:r>
            <a:r>
              <a:rPr lang="en-US" b="1" dirty="0" err="1"/>
              <a:t>turşy</a:t>
            </a:r>
            <a:r>
              <a:rPr lang="en-US" b="1" dirty="0"/>
              <a:t>, </a:t>
            </a:r>
            <a:r>
              <a:rPr lang="en-US" b="1" dirty="0" err="1"/>
              <a:t>ajy</a:t>
            </a:r>
            <a:r>
              <a:rPr lang="en-US" b="1" dirty="0"/>
              <a:t>, </a:t>
            </a:r>
            <a:r>
              <a:rPr lang="en-US" b="1" dirty="0" err="1"/>
              <a:t>duzly</a:t>
            </a:r>
            <a:r>
              <a:rPr lang="en-US" b="1" dirty="0"/>
              <a:t>, </a:t>
            </a:r>
            <a:r>
              <a:rPr lang="en-US" b="1" dirty="0" err="1"/>
              <a:t>süýji</a:t>
            </a:r>
            <a:r>
              <a:rPr lang="en-US" b="1" dirty="0"/>
              <a:t>.</a:t>
            </a:r>
            <a:endParaRPr lang="ru-RU" b="1" dirty="0"/>
          </a:p>
          <a:p>
            <a:pPr marL="0" indent="0">
              <a:buNone/>
            </a:pPr>
            <a:r>
              <a:rPr lang="en-US" b="1" dirty="0" err="1"/>
              <a:t>Çak</a:t>
            </a:r>
            <a:r>
              <a:rPr lang="en-US" b="1" dirty="0"/>
              <a:t> </a:t>
            </a:r>
            <a:r>
              <a:rPr lang="en-US" b="1" dirty="0" err="1"/>
              <a:t>edilişine</a:t>
            </a:r>
            <a:r>
              <a:rPr lang="en-US" b="1" dirty="0"/>
              <a:t> </a:t>
            </a:r>
            <a:r>
              <a:rPr lang="en-US" b="1" dirty="0" err="1"/>
              <a:t>görä</a:t>
            </a:r>
            <a:r>
              <a:rPr lang="en-US" b="1" dirty="0"/>
              <a:t>, </a:t>
            </a:r>
            <a:r>
              <a:rPr lang="en-US" b="1" dirty="0" err="1"/>
              <a:t>şol</a:t>
            </a:r>
            <a:r>
              <a:rPr lang="en-US" b="1" dirty="0"/>
              <a:t> </a:t>
            </a:r>
            <a:r>
              <a:rPr lang="en-US" b="1" dirty="0" err="1"/>
              <a:t>dört</a:t>
            </a:r>
            <a:r>
              <a:rPr lang="en-US" b="1" dirty="0"/>
              <a:t> </a:t>
            </a:r>
            <a:r>
              <a:rPr lang="en-US" b="1" dirty="0" err="1"/>
              <a:t>syzgynyň</a:t>
            </a:r>
            <a:r>
              <a:rPr lang="en-US" b="1" dirty="0"/>
              <a:t> </a:t>
            </a:r>
            <a:r>
              <a:rPr lang="en-US" b="1" dirty="0" err="1"/>
              <a:t>üstüne</a:t>
            </a:r>
            <a:r>
              <a:rPr lang="en-US" b="1" dirty="0"/>
              <a:t> </a:t>
            </a:r>
            <a:r>
              <a:rPr lang="en-US" b="1" dirty="0" err="1"/>
              <a:t>musgul</a:t>
            </a:r>
            <a:r>
              <a:rPr lang="en-US" b="1" dirty="0"/>
              <a:t> </a:t>
            </a:r>
            <a:r>
              <a:rPr lang="en-US" b="1" dirty="0" err="1"/>
              <a:t>syzgysy</a:t>
            </a:r>
            <a:r>
              <a:rPr lang="en-US" b="1" dirty="0"/>
              <a:t> (</a:t>
            </a:r>
            <a:r>
              <a:rPr lang="en-US" b="1" dirty="0" err="1"/>
              <a:t>diliň</a:t>
            </a:r>
            <a:r>
              <a:rPr lang="en-US" b="1" dirty="0"/>
              <a:t> </a:t>
            </a:r>
            <a:r>
              <a:rPr lang="en-US" b="1" dirty="0" err="1"/>
              <a:t>hereketi</a:t>
            </a:r>
            <a:r>
              <a:rPr lang="en-US" b="1" dirty="0"/>
              <a:t>) hem </a:t>
            </a:r>
            <a:r>
              <a:rPr lang="en-US" b="1" dirty="0" err="1"/>
              <a:t>sepleşýär</a:t>
            </a:r>
            <a:r>
              <a:rPr lang="en-US" b="1" dirty="0"/>
              <a:t> we </a:t>
            </a:r>
            <a:r>
              <a:rPr lang="en-US" b="1" dirty="0" err="1"/>
              <a:t>şol</a:t>
            </a:r>
            <a:r>
              <a:rPr lang="en-US" b="1" dirty="0"/>
              <a:t> </a:t>
            </a:r>
            <a:r>
              <a:rPr lang="en-US" b="1" dirty="0" err="1"/>
              <a:t>kombinasiýadan</a:t>
            </a:r>
            <a:r>
              <a:rPr lang="en-US" b="1" dirty="0"/>
              <a:t> hem </a:t>
            </a:r>
            <a:r>
              <a:rPr lang="en-US" b="1" dirty="0" err="1"/>
              <a:t>tagam</a:t>
            </a:r>
            <a:r>
              <a:rPr lang="en-US" b="1" dirty="0"/>
              <a:t> </a:t>
            </a:r>
            <a:r>
              <a:rPr lang="en-US" b="1" dirty="0" err="1"/>
              <a:t>biliş</a:t>
            </a:r>
            <a:r>
              <a:rPr lang="en-US" b="1" dirty="0"/>
              <a:t> </a:t>
            </a:r>
            <a:r>
              <a:rPr lang="en-US" b="1" dirty="0" err="1"/>
              <a:t>syzgylarynyň</a:t>
            </a:r>
            <a:r>
              <a:rPr lang="en-US" b="1" dirty="0"/>
              <a:t> </a:t>
            </a:r>
            <a:r>
              <a:rPr lang="en-US" b="1" dirty="0" err="1"/>
              <a:t>gammasy</a:t>
            </a:r>
            <a:r>
              <a:rPr lang="en-US" b="1" dirty="0"/>
              <a:t> </a:t>
            </a:r>
            <a:r>
              <a:rPr lang="en-US" b="1" dirty="0" err="1"/>
              <a:t>emele</a:t>
            </a:r>
            <a:r>
              <a:rPr lang="en-US" b="1" dirty="0"/>
              <a:t> </a:t>
            </a:r>
            <a:r>
              <a:rPr lang="en-US" b="1" dirty="0" err="1"/>
              <a:t>döreýär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5575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95604" y="373224"/>
            <a:ext cx="10515600" cy="6102221"/>
          </a:xfrm>
        </p:spPr>
        <p:txBody>
          <a:bodyPr>
            <a:normAutofit/>
          </a:bodyPr>
          <a:lstStyle/>
          <a:p>
            <a:r>
              <a:rPr lang="en-US" b="1" i="1" dirty="0">
                <a:solidFill>
                  <a:srgbClr val="C00000"/>
                </a:solidFill>
              </a:rPr>
              <a:t>Deri </a:t>
            </a:r>
            <a:r>
              <a:rPr lang="en-US" b="1" i="1" dirty="0" err="1">
                <a:solidFill>
                  <a:srgbClr val="C00000"/>
                </a:solidFill>
              </a:rPr>
              <a:t>duýmalary</a:t>
            </a:r>
            <a:r>
              <a:rPr lang="en-US" b="1" i="1" dirty="0">
                <a:solidFill>
                  <a:srgbClr val="C00000"/>
                </a:solidFill>
              </a:rPr>
              <a:t>. </a:t>
            </a:r>
            <a:r>
              <a:rPr lang="en-US" b="1" dirty="0" err="1"/>
              <a:t>Deriniň</a:t>
            </a:r>
            <a:r>
              <a:rPr lang="en-US" b="1" dirty="0"/>
              <a:t> </a:t>
            </a:r>
            <a:r>
              <a:rPr lang="en-US" b="1" dirty="0" err="1"/>
              <a:t>üstünde</a:t>
            </a:r>
            <a:r>
              <a:rPr lang="en-US" b="1" dirty="0"/>
              <a:t> </a:t>
            </a:r>
            <a:r>
              <a:rPr lang="en-US" b="1" dirty="0" err="1"/>
              <a:t>birnäçe</a:t>
            </a:r>
            <a:r>
              <a:rPr lang="en-US" b="1" dirty="0"/>
              <a:t> </a:t>
            </a:r>
            <a:r>
              <a:rPr lang="en-US" b="1" dirty="0" err="1"/>
              <a:t>özbaşdak</a:t>
            </a:r>
            <a:r>
              <a:rPr lang="en-US" b="1" dirty="0"/>
              <a:t> </a:t>
            </a:r>
            <a:r>
              <a:rPr lang="en-US" b="1" dirty="0" err="1"/>
              <a:t>analizator</a:t>
            </a:r>
            <a:r>
              <a:rPr lang="en-US" b="1" dirty="0"/>
              <a:t> </a:t>
            </a:r>
            <a:r>
              <a:rPr lang="en-US" b="1" dirty="0" err="1"/>
              <a:t>syzmalary</a:t>
            </a:r>
            <a:r>
              <a:rPr lang="en-US" b="1" dirty="0"/>
              <a:t> </a:t>
            </a:r>
            <a:r>
              <a:rPr lang="en-US" b="1" dirty="0" err="1"/>
              <a:t>bolýar</a:t>
            </a:r>
            <a:r>
              <a:rPr lang="en-US" b="1" dirty="0"/>
              <a:t>. </a:t>
            </a:r>
            <a:r>
              <a:rPr lang="en-US" b="1" dirty="0" err="1"/>
              <a:t>Olar</a:t>
            </a:r>
            <a:r>
              <a:rPr lang="en-US" b="1" dirty="0"/>
              <a:t> </a:t>
            </a:r>
            <a:r>
              <a:rPr lang="en-US" b="1" dirty="0" err="1"/>
              <a:t>taktil</a:t>
            </a:r>
            <a:r>
              <a:rPr lang="en-US" b="1" dirty="0"/>
              <a:t> </a:t>
            </a:r>
            <a:r>
              <a:rPr lang="en-US" b="1" dirty="0" err="1"/>
              <a:t>duýmalary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, </a:t>
            </a:r>
            <a:r>
              <a:rPr lang="en-US" b="1" dirty="0" err="1"/>
              <a:t>sowugy-yssyny</a:t>
            </a:r>
            <a:r>
              <a:rPr lang="en-US" b="1" dirty="0"/>
              <a:t>, </a:t>
            </a:r>
            <a:r>
              <a:rPr lang="en-US" b="1" dirty="0" err="1"/>
              <a:t>temperaturany</a:t>
            </a:r>
            <a:r>
              <a:rPr lang="en-US" b="1" dirty="0"/>
              <a:t>, </a:t>
            </a:r>
            <a:r>
              <a:rPr lang="en-US" b="1" dirty="0" err="1"/>
              <a:t>agyryny</a:t>
            </a:r>
            <a:r>
              <a:rPr lang="en-US" b="1" dirty="0"/>
              <a:t> </a:t>
            </a:r>
            <a:r>
              <a:rPr lang="en-US" b="1" dirty="0" err="1"/>
              <a:t>kesgitlemäge</a:t>
            </a:r>
            <a:r>
              <a:rPr lang="en-US" b="1" dirty="0"/>
              <a:t> </a:t>
            </a:r>
            <a:r>
              <a:rPr lang="en-US" b="1" dirty="0" err="1"/>
              <a:t>ýardam</a:t>
            </a:r>
            <a:r>
              <a:rPr lang="en-US" b="1" dirty="0"/>
              <a:t> </a:t>
            </a:r>
            <a:r>
              <a:rPr lang="en-US" b="1" dirty="0" err="1"/>
              <a:t>edýärler.Taktil</a:t>
            </a:r>
            <a:r>
              <a:rPr lang="en-US" b="1" dirty="0"/>
              <a:t> </a:t>
            </a:r>
            <a:r>
              <a:rPr lang="en-US" b="1" dirty="0" err="1"/>
              <a:t>duýgurlyk</a:t>
            </a:r>
            <a:r>
              <a:rPr lang="en-US" b="1" dirty="0"/>
              <a:t> </a:t>
            </a:r>
            <a:r>
              <a:rPr lang="en-US" b="1" dirty="0" err="1"/>
              <a:t>endamyň</a:t>
            </a:r>
            <a:r>
              <a:rPr lang="en-US" b="1" dirty="0"/>
              <a:t> </a:t>
            </a:r>
            <a:r>
              <a:rPr lang="en-US" b="1" dirty="0" err="1"/>
              <a:t>ähli</a:t>
            </a:r>
            <a:r>
              <a:rPr lang="en-US" b="1" dirty="0"/>
              <a:t> </a:t>
            </a:r>
            <a:r>
              <a:rPr lang="en-US" b="1" dirty="0" err="1"/>
              <a:t>ýerine</a:t>
            </a:r>
            <a:r>
              <a:rPr lang="en-US" b="1" dirty="0"/>
              <a:t> </a:t>
            </a:r>
            <a:r>
              <a:rPr lang="en-US" b="1" dirty="0" err="1"/>
              <a:t>ýaýrandyr</a:t>
            </a:r>
            <a:r>
              <a:rPr lang="en-US" b="1" dirty="0"/>
              <a:t>. </a:t>
            </a:r>
            <a:r>
              <a:rPr lang="en-US" b="1" dirty="0" err="1"/>
              <a:t>Taktil</a:t>
            </a:r>
            <a:r>
              <a:rPr lang="en-US" b="1" dirty="0"/>
              <a:t> </a:t>
            </a:r>
            <a:r>
              <a:rPr lang="en-US" b="1" dirty="0" err="1"/>
              <a:t>reseptorlaryň</a:t>
            </a:r>
            <a:r>
              <a:rPr lang="en-US" b="1" dirty="0"/>
              <a:t> has </a:t>
            </a:r>
            <a:r>
              <a:rPr lang="en-US" b="1" dirty="0" err="1"/>
              <a:t>köp</a:t>
            </a:r>
            <a:r>
              <a:rPr lang="en-US" b="1" dirty="0"/>
              <a:t> </a:t>
            </a:r>
            <a:r>
              <a:rPr lang="en-US" b="1" dirty="0" err="1"/>
              <a:t>toplanan</a:t>
            </a:r>
            <a:r>
              <a:rPr lang="en-US" b="1" dirty="0"/>
              <a:t> </a:t>
            </a:r>
            <a:r>
              <a:rPr lang="en-US" b="1" dirty="0" err="1"/>
              <a:t>ýerleri</a:t>
            </a:r>
            <a:r>
              <a:rPr lang="en-US" b="1" dirty="0"/>
              <a:t> </a:t>
            </a:r>
            <a:r>
              <a:rPr lang="en-US" b="1" dirty="0" err="1"/>
              <a:t>eliň</a:t>
            </a:r>
            <a:r>
              <a:rPr lang="en-US" b="1" dirty="0"/>
              <a:t> </a:t>
            </a:r>
            <a:r>
              <a:rPr lang="en-US" b="1" dirty="0" err="1"/>
              <a:t>aýasy</a:t>
            </a:r>
            <a:r>
              <a:rPr lang="en-US" b="1" dirty="0"/>
              <a:t>, </a:t>
            </a:r>
            <a:r>
              <a:rPr lang="en-US" b="1" dirty="0" err="1"/>
              <a:t>barmaklaryň</a:t>
            </a:r>
            <a:r>
              <a:rPr lang="en-US" b="1" dirty="0"/>
              <a:t> </a:t>
            </a:r>
            <a:r>
              <a:rPr lang="en-US" b="1" dirty="0" err="1"/>
              <a:t>uçlary</a:t>
            </a:r>
            <a:r>
              <a:rPr lang="en-US" b="1" dirty="0"/>
              <a:t>, </a:t>
            </a:r>
            <a:r>
              <a:rPr lang="en-US" b="1" dirty="0" err="1"/>
              <a:t>maňlaý</a:t>
            </a:r>
            <a:r>
              <a:rPr lang="en-US" b="1" dirty="0"/>
              <a:t> we </a:t>
            </a:r>
            <a:r>
              <a:rPr lang="en-US" b="1" dirty="0" err="1"/>
              <a:t>dodaklardyr</a:t>
            </a:r>
            <a:r>
              <a:rPr lang="en-US" b="1" dirty="0"/>
              <a:t>.</a:t>
            </a:r>
            <a:endParaRPr lang="ru-RU" b="1" dirty="0"/>
          </a:p>
          <a:p>
            <a:r>
              <a:rPr lang="en-US" b="1" i="1" dirty="0" err="1">
                <a:solidFill>
                  <a:srgbClr val="C00000"/>
                </a:solidFill>
              </a:rPr>
              <a:t>Kinestezik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en-US" b="1" i="1" dirty="0" err="1">
                <a:solidFill>
                  <a:srgbClr val="C00000"/>
                </a:solidFill>
              </a:rPr>
              <a:t>duýmalar</a:t>
            </a:r>
            <a:r>
              <a:rPr lang="en-US" b="1" i="1" dirty="0">
                <a:solidFill>
                  <a:srgbClr val="C00000"/>
                </a:solidFill>
              </a:rPr>
              <a:t>. </a:t>
            </a:r>
            <a:r>
              <a:rPr lang="en-US" b="1" dirty="0" err="1"/>
              <a:t>Kinestezik</a:t>
            </a:r>
            <a:r>
              <a:rPr lang="en-US" b="1" dirty="0"/>
              <a:t> </a:t>
            </a:r>
            <a:r>
              <a:rPr lang="en-US" b="1" dirty="0" err="1"/>
              <a:t>duýmalar</a:t>
            </a:r>
            <a:r>
              <a:rPr lang="en-US" b="1" dirty="0"/>
              <a:t> </a:t>
            </a:r>
            <a:r>
              <a:rPr lang="en-US" b="1" dirty="0" err="1"/>
              <a:t>diýip</a:t>
            </a:r>
            <a:r>
              <a:rPr lang="en-US" b="1" dirty="0"/>
              <a:t> </a:t>
            </a:r>
            <a:r>
              <a:rPr lang="en-US" b="1" dirty="0" err="1"/>
              <a:t>göwräniň</a:t>
            </a:r>
            <a:r>
              <a:rPr lang="en-US" b="1" dirty="0"/>
              <a:t> we </a:t>
            </a:r>
            <a:r>
              <a:rPr lang="en-US" b="1" dirty="0" err="1"/>
              <a:t>onuň</a:t>
            </a:r>
            <a:r>
              <a:rPr lang="en-US" b="1" dirty="0"/>
              <a:t> </a:t>
            </a:r>
            <a:r>
              <a:rPr lang="en-US" b="1" dirty="0" err="1"/>
              <a:t>aýry-aýry</a:t>
            </a:r>
            <a:r>
              <a:rPr lang="en-US" b="1" dirty="0"/>
              <a:t> </a:t>
            </a:r>
            <a:r>
              <a:rPr lang="en-US" b="1" dirty="0" err="1"/>
              <a:t>bölekleriniň</a:t>
            </a:r>
            <a:r>
              <a:rPr lang="en-US" b="1" dirty="0"/>
              <a:t> </a:t>
            </a:r>
            <a:r>
              <a:rPr lang="en-US" b="1" dirty="0" err="1"/>
              <a:t>hereketleriniň</a:t>
            </a:r>
            <a:r>
              <a:rPr lang="en-US" b="1" dirty="0"/>
              <a:t> we </a:t>
            </a:r>
            <a:r>
              <a:rPr lang="en-US" b="1" dirty="0" err="1"/>
              <a:t>ýagdaýlarynyň</a:t>
            </a:r>
            <a:r>
              <a:rPr lang="en-US" b="1" dirty="0"/>
              <a:t> </a:t>
            </a:r>
            <a:r>
              <a:rPr lang="en-US" b="1" dirty="0" err="1"/>
              <a:t>syzgylaryna</a:t>
            </a:r>
            <a:r>
              <a:rPr lang="en-US" b="1" dirty="0"/>
              <a:t> </a:t>
            </a:r>
            <a:r>
              <a:rPr lang="en-US" b="1" dirty="0" err="1"/>
              <a:t>aýdylýar</a:t>
            </a:r>
            <a:r>
              <a:rPr lang="en-US" b="1" dirty="0"/>
              <a:t>. </a:t>
            </a:r>
            <a:r>
              <a:rPr lang="en-US" b="1" dirty="0" err="1"/>
              <a:t>Kinestezik</a:t>
            </a:r>
            <a:r>
              <a:rPr lang="en-US" b="1" dirty="0"/>
              <a:t> </a:t>
            </a:r>
            <a:r>
              <a:rPr lang="en-US" b="1" dirty="0" err="1"/>
              <a:t>duýmalaryň</a:t>
            </a:r>
            <a:r>
              <a:rPr lang="en-US" b="1" dirty="0"/>
              <a:t> </a:t>
            </a:r>
            <a:r>
              <a:rPr lang="en-US" b="1" dirty="0" err="1"/>
              <a:t>reseptorlary</a:t>
            </a:r>
            <a:r>
              <a:rPr lang="en-US" b="1" dirty="0"/>
              <a:t> </a:t>
            </a:r>
            <a:r>
              <a:rPr lang="en-US" b="1" dirty="0" err="1"/>
              <a:t>myşsalarda</a:t>
            </a:r>
            <a:r>
              <a:rPr lang="en-US" b="1" dirty="0"/>
              <a:t> we </a:t>
            </a:r>
            <a:r>
              <a:rPr lang="en-US" b="1" dirty="0" err="1"/>
              <a:t>damarlarda</a:t>
            </a:r>
            <a:r>
              <a:rPr lang="en-US" b="1" dirty="0"/>
              <a:t> </a:t>
            </a:r>
            <a:r>
              <a:rPr lang="en-US" b="1" dirty="0" err="1"/>
              <a:t>ýerleşendir</a:t>
            </a:r>
            <a:r>
              <a:rPr lang="en-US" b="1" dirty="0"/>
              <a:t>. </a:t>
            </a:r>
            <a:r>
              <a:rPr lang="en-US" b="1" dirty="0" err="1"/>
              <a:t>Şol</a:t>
            </a:r>
            <a:r>
              <a:rPr lang="en-US" b="1" dirty="0"/>
              <a:t> </a:t>
            </a:r>
            <a:r>
              <a:rPr lang="en-US" b="1" dirty="0" err="1"/>
              <a:t>reseptorlaryň</a:t>
            </a:r>
            <a:r>
              <a:rPr lang="en-US" b="1" dirty="0"/>
              <a:t> </a:t>
            </a:r>
            <a:r>
              <a:rPr lang="en-US" b="1" dirty="0" err="1"/>
              <a:t>gyjyndyryjylary</a:t>
            </a:r>
            <a:r>
              <a:rPr lang="en-US" b="1" dirty="0"/>
              <a:t> </a:t>
            </a:r>
            <a:r>
              <a:rPr lang="en-US" b="1" dirty="0" err="1"/>
              <a:t>myşsalaryň</a:t>
            </a:r>
            <a:r>
              <a:rPr lang="en-US" b="1" dirty="0"/>
              <a:t> </a:t>
            </a:r>
            <a:r>
              <a:rPr lang="en-US" b="1" dirty="0" err="1"/>
              <a:t>süýnmeginiň</a:t>
            </a:r>
            <a:r>
              <a:rPr lang="en-US" b="1" dirty="0"/>
              <a:t> we </a:t>
            </a:r>
            <a:r>
              <a:rPr lang="en-US" b="1" dirty="0" err="1"/>
              <a:t>gysylmagynyň</a:t>
            </a:r>
            <a:r>
              <a:rPr lang="en-US" b="1" dirty="0"/>
              <a:t> </a:t>
            </a:r>
            <a:r>
              <a:rPr lang="en-US" b="1" dirty="0" err="1"/>
              <a:t>täsiri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döreýär</a:t>
            </a:r>
            <a:r>
              <a:rPr lang="en-US" b="1" dirty="0"/>
              <a:t>. </a:t>
            </a:r>
            <a:r>
              <a:rPr lang="en-US" b="1" dirty="0" err="1"/>
              <a:t>Kinestezik</a:t>
            </a:r>
            <a:r>
              <a:rPr lang="en-US" b="1" dirty="0"/>
              <a:t> </a:t>
            </a:r>
            <a:r>
              <a:rPr lang="en-US" b="1" dirty="0" err="1"/>
              <a:t>duýmalaryň</a:t>
            </a:r>
            <a:r>
              <a:rPr lang="en-US" b="1" dirty="0"/>
              <a:t> </a:t>
            </a:r>
            <a:r>
              <a:rPr lang="en-US" b="1" dirty="0" err="1"/>
              <a:t>netijesinde</a:t>
            </a:r>
            <a:r>
              <a:rPr lang="en-US" b="1" dirty="0"/>
              <a:t> </a:t>
            </a:r>
            <a:r>
              <a:rPr lang="en-US" b="1" dirty="0" err="1"/>
              <a:t>güýç</a:t>
            </a:r>
            <a:r>
              <a:rPr lang="en-US" b="1" dirty="0"/>
              <a:t>, </a:t>
            </a:r>
            <a:r>
              <a:rPr lang="en-US" b="1" dirty="0" err="1"/>
              <a:t>tizlik</a:t>
            </a:r>
            <a:r>
              <a:rPr lang="en-US" b="1" dirty="0"/>
              <a:t>, </a:t>
            </a:r>
            <a:r>
              <a:rPr lang="en-US" b="1" dirty="0" err="1"/>
              <a:t>göwre</a:t>
            </a:r>
            <a:r>
              <a:rPr lang="en-US" b="1" dirty="0"/>
              <a:t> </a:t>
            </a:r>
            <a:r>
              <a:rPr lang="en-US" b="1" dirty="0" err="1"/>
              <a:t>bedenleriniň</a:t>
            </a:r>
            <a:r>
              <a:rPr lang="en-US" b="1" dirty="0"/>
              <a:t> </a:t>
            </a:r>
            <a:r>
              <a:rPr lang="en-US" b="1" dirty="0" err="1"/>
              <a:t>traýektoriýasy</a:t>
            </a:r>
            <a:r>
              <a:rPr lang="en-US" b="1" dirty="0"/>
              <a:t> </a:t>
            </a:r>
            <a:r>
              <a:rPr lang="en-US" b="1" dirty="0" err="1"/>
              <a:t>barada</a:t>
            </a:r>
            <a:r>
              <a:rPr lang="en-US" b="1" dirty="0"/>
              <a:t> </a:t>
            </a:r>
            <a:r>
              <a:rPr lang="en-US" b="1" dirty="0" err="1"/>
              <a:t>düşünjeler</a:t>
            </a:r>
            <a:r>
              <a:rPr lang="en-US" b="1" dirty="0"/>
              <a:t> </a:t>
            </a:r>
            <a:r>
              <a:rPr lang="en-US" b="1" dirty="0" err="1"/>
              <a:t>toplanýar</a:t>
            </a:r>
            <a:r>
              <a:rPr lang="en-US" b="1" dirty="0"/>
              <a:t>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1434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21099" y="636864"/>
            <a:ext cx="11290041" cy="559846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FF0000"/>
                </a:solidFill>
              </a:rPr>
              <a:t>3. </a:t>
            </a:r>
            <a:r>
              <a:rPr lang="ru-RU" b="1" dirty="0" err="1">
                <a:solidFill>
                  <a:srgbClr val="FF0000"/>
                </a:solidFill>
              </a:rPr>
              <a:t>Duýmanyň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bosagalary</a:t>
            </a:r>
            <a:r>
              <a:rPr lang="ru-RU" b="1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b="1" i="1" dirty="0" err="1">
                <a:solidFill>
                  <a:srgbClr val="009900"/>
                </a:solidFill>
                <a:latin typeface="Calibri" pitchFamily="34" charset="0"/>
                <a:cs typeface="Calibri" pitchFamily="34" charset="0"/>
              </a:rPr>
              <a:t>Duýgurlyk</a:t>
            </a:r>
            <a:r>
              <a:rPr lang="en-US" b="1" i="1" dirty="0">
                <a:solidFill>
                  <a:srgbClr val="0099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b="1" i="1" dirty="0" err="1">
                <a:solidFill>
                  <a:srgbClr val="009900"/>
                </a:solidFill>
                <a:latin typeface="Calibri" pitchFamily="34" charset="0"/>
                <a:cs typeface="Calibri" pitchFamily="34" charset="0"/>
              </a:rPr>
              <a:t>bosagasy</a:t>
            </a:r>
            <a:r>
              <a:rPr lang="en-US" b="1" i="1" dirty="0">
                <a:solidFill>
                  <a:srgbClr val="009900"/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en-US" b="1" dirty="0" err="1"/>
              <a:t>Duýma</a:t>
            </a:r>
            <a:r>
              <a:rPr lang="en-US" b="1" dirty="0"/>
              <a:t> </a:t>
            </a:r>
            <a:r>
              <a:rPr lang="en-US" b="1" dirty="0" err="1"/>
              <a:t>prosesine</a:t>
            </a:r>
            <a:r>
              <a:rPr lang="en-US" b="1" dirty="0"/>
              <a:t> </a:t>
            </a:r>
            <a:r>
              <a:rPr lang="en-US" b="1" dirty="0" err="1"/>
              <a:t>eýe</a:t>
            </a:r>
            <a:r>
              <a:rPr lang="en-US" b="1" dirty="0"/>
              <a:t>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ukyplylyga</a:t>
            </a:r>
            <a:r>
              <a:rPr lang="en-US" b="1" dirty="0"/>
              <a:t> </a:t>
            </a:r>
            <a:r>
              <a:rPr lang="en-US" b="1" dirty="0" err="1"/>
              <a:t>duýgurlyk</a:t>
            </a:r>
            <a:r>
              <a:rPr lang="en-US" b="1" dirty="0"/>
              <a:t> </a:t>
            </a:r>
            <a:r>
              <a:rPr lang="en-US" b="1" dirty="0" err="1"/>
              <a:t>diýilýär</a:t>
            </a:r>
            <a:r>
              <a:rPr lang="en-US" b="1" dirty="0"/>
              <a:t>. </a:t>
            </a:r>
            <a:r>
              <a:rPr lang="en-US" b="1" dirty="0" err="1"/>
              <a:t>Onuň</a:t>
            </a:r>
            <a:r>
              <a:rPr lang="en-US" b="1" dirty="0"/>
              <a:t> </a:t>
            </a:r>
            <a:r>
              <a:rPr lang="en-US" b="1" dirty="0" err="1"/>
              <a:t>iki</a:t>
            </a:r>
            <a:r>
              <a:rPr lang="en-US" b="1" dirty="0"/>
              <a:t> </a:t>
            </a:r>
            <a:r>
              <a:rPr lang="en-US" b="1" dirty="0" err="1"/>
              <a:t>sany</a:t>
            </a:r>
            <a:r>
              <a:rPr lang="en-US" b="1" dirty="0"/>
              <a:t> </a:t>
            </a:r>
            <a:r>
              <a:rPr lang="en-US" b="1" dirty="0" err="1"/>
              <a:t>görnüşi</a:t>
            </a:r>
            <a:r>
              <a:rPr lang="en-US" b="1" dirty="0"/>
              <a:t> </a:t>
            </a:r>
            <a:r>
              <a:rPr lang="en-US" b="1" dirty="0" err="1"/>
              <a:t>tapawutlandyrylýar</a:t>
            </a:r>
            <a:r>
              <a:rPr lang="en-US" b="1" dirty="0"/>
              <a:t>: </a:t>
            </a:r>
            <a:r>
              <a:rPr lang="en-US" b="1" dirty="0" err="1"/>
              <a:t>absolýut</a:t>
            </a:r>
            <a:r>
              <a:rPr lang="en-US" b="1" dirty="0"/>
              <a:t> we </a:t>
            </a:r>
            <a:r>
              <a:rPr lang="en-US" b="1" dirty="0" err="1"/>
              <a:t>tapawuda</a:t>
            </a:r>
            <a:r>
              <a:rPr lang="en-US" b="1" dirty="0"/>
              <a:t>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duýgurlyk</a:t>
            </a:r>
            <a:r>
              <a:rPr lang="en-US" b="1" dirty="0"/>
              <a:t>.</a:t>
            </a:r>
            <a:endParaRPr lang="ru-RU" b="1" dirty="0"/>
          </a:p>
          <a:p>
            <a:pPr marL="0" indent="0">
              <a:buNone/>
            </a:pPr>
            <a:r>
              <a:rPr lang="en-US" b="1" dirty="0" err="1">
                <a:solidFill>
                  <a:srgbClr val="6600CC"/>
                </a:solidFill>
              </a:rPr>
              <a:t>Absolýut</a:t>
            </a:r>
            <a:r>
              <a:rPr lang="en-US" b="1" dirty="0">
                <a:solidFill>
                  <a:srgbClr val="6600CC"/>
                </a:solidFill>
              </a:rPr>
              <a:t> </a:t>
            </a:r>
            <a:r>
              <a:rPr lang="en-US" b="1" dirty="0" err="1">
                <a:solidFill>
                  <a:srgbClr val="6600CC"/>
                </a:solidFill>
              </a:rPr>
              <a:t>duýgurlyk</a:t>
            </a:r>
            <a:r>
              <a:rPr lang="en-US" b="1" dirty="0">
                <a:solidFill>
                  <a:srgbClr val="6600CC"/>
                </a:solidFill>
              </a:rPr>
              <a:t> </a:t>
            </a:r>
            <a:r>
              <a:rPr lang="en-US" b="1" dirty="0"/>
              <a:t>– </a:t>
            </a:r>
            <a:r>
              <a:rPr lang="en-US" b="1" dirty="0" err="1"/>
              <a:t>munuň</a:t>
            </a:r>
            <a:r>
              <a:rPr lang="en-US" b="1" dirty="0"/>
              <a:t> </a:t>
            </a:r>
            <a:r>
              <a:rPr lang="en-US" b="1" dirty="0" err="1"/>
              <a:t>özi</a:t>
            </a:r>
            <a:r>
              <a:rPr lang="en-US" b="1" dirty="0"/>
              <a:t> </a:t>
            </a:r>
            <a:r>
              <a:rPr lang="en-US" b="1" dirty="0" err="1"/>
              <a:t>sähelçe</a:t>
            </a:r>
            <a:r>
              <a:rPr lang="en-US" b="1" dirty="0"/>
              <a:t> </a:t>
            </a:r>
            <a:r>
              <a:rPr lang="en-US" b="1" dirty="0" err="1"/>
              <a:t>gyjyndyryjylary</a:t>
            </a:r>
            <a:r>
              <a:rPr lang="en-US" b="1" dirty="0"/>
              <a:t> </a:t>
            </a:r>
            <a:r>
              <a:rPr lang="en-US" b="1" dirty="0" err="1"/>
              <a:t>syzmaga</a:t>
            </a:r>
            <a:r>
              <a:rPr lang="en-US" b="1" dirty="0"/>
              <a:t>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ukyplylykdyr</a:t>
            </a:r>
            <a:r>
              <a:rPr lang="en-US" b="1" dirty="0"/>
              <a:t>.</a:t>
            </a:r>
            <a:endParaRPr lang="ru-RU" b="1" dirty="0"/>
          </a:p>
          <a:p>
            <a:pPr marL="0" indent="0">
              <a:buNone/>
            </a:pPr>
            <a:r>
              <a:rPr lang="en-US" b="1" dirty="0" err="1">
                <a:solidFill>
                  <a:srgbClr val="6600CC"/>
                </a:solidFill>
              </a:rPr>
              <a:t>Tapawutlanma</a:t>
            </a:r>
            <a:r>
              <a:rPr lang="en-US" b="1" dirty="0">
                <a:solidFill>
                  <a:srgbClr val="6600CC"/>
                </a:solidFill>
              </a:rPr>
              <a:t> </a:t>
            </a:r>
            <a:r>
              <a:rPr lang="en-US" b="1" dirty="0" err="1">
                <a:solidFill>
                  <a:srgbClr val="6600CC"/>
                </a:solidFill>
              </a:rPr>
              <a:t>duýgurlygy</a:t>
            </a:r>
            <a:r>
              <a:rPr lang="en-US" b="1" dirty="0">
                <a:solidFill>
                  <a:srgbClr val="6600CC"/>
                </a:solidFill>
              </a:rPr>
              <a:t> </a:t>
            </a:r>
            <a:r>
              <a:rPr lang="en-US" b="1" dirty="0"/>
              <a:t>– </a:t>
            </a:r>
            <a:r>
              <a:rPr lang="en-US" b="1" dirty="0" err="1"/>
              <a:t>bu</a:t>
            </a:r>
            <a:r>
              <a:rPr lang="en-US" b="1" dirty="0"/>
              <a:t> </a:t>
            </a:r>
            <a:r>
              <a:rPr lang="en-US" b="1" dirty="0" err="1"/>
              <a:t>gyjyndyryjylaryň</a:t>
            </a:r>
            <a:r>
              <a:rPr lang="en-US" b="1" dirty="0"/>
              <a:t> </a:t>
            </a:r>
            <a:r>
              <a:rPr lang="en-US" b="1" dirty="0" err="1"/>
              <a:t>arasyndaky</a:t>
            </a:r>
            <a:r>
              <a:rPr lang="en-US" b="1" dirty="0"/>
              <a:t> </a:t>
            </a:r>
            <a:r>
              <a:rPr lang="en-US" b="1" dirty="0" err="1"/>
              <a:t>azajyk</a:t>
            </a:r>
            <a:r>
              <a:rPr lang="en-US" b="1" dirty="0"/>
              <a:t> </a:t>
            </a:r>
            <a:r>
              <a:rPr lang="en-US" b="1" dirty="0" err="1"/>
              <a:t>tapawutlary</a:t>
            </a:r>
            <a:r>
              <a:rPr lang="en-US" b="1" dirty="0"/>
              <a:t> </a:t>
            </a:r>
            <a:r>
              <a:rPr lang="en-US" b="1" dirty="0" err="1"/>
              <a:t>duýmaga</a:t>
            </a:r>
            <a:r>
              <a:rPr lang="en-US" b="1" dirty="0"/>
              <a:t>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ukyplylyk</a:t>
            </a:r>
            <a:r>
              <a:rPr lang="en-US" b="1" dirty="0"/>
              <a:t> </a:t>
            </a:r>
            <a:r>
              <a:rPr lang="en-US" b="1" dirty="0" err="1"/>
              <a:t>diýmekdir</a:t>
            </a:r>
            <a:r>
              <a:rPr lang="en-US" b="1" dirty="0"/>
              <a:t>. </a:t>
            </a:r>
            <a:r>
              <a:rPr lang="en-US" b="1" dirty="0" err="1"/>
              <a:t>Duýmanyň</a:t>
            </a:r>
            <a:r>
              <a:rPr lang="en-US" b="1" dirty="0"/>
              <a:t> </a:t>
            </a:r>
            <a:r>
              <a:rPr lang="en-US" b="1" dirty="0" err="1"/>
              <a:t>döremegi</a:t>
            </a:r>
            <a:r>
              <a:rPr lang="en-US" b="1" dirty="0"/>
              <a:t> </a:t>
            </a:r>
            <a:r>
              <a:rPr lang="en-US" b="1" dirty="0" err="1"/>
              <a:t>üçin</a:t>
            </a:r>
            <a:r>
              <a:rPr lang="en-US" b="1" dirty="0"/>
              <a:t> </a:t>
            </a:r>
            <a:r>
              <a:rPr lang="en-US" b="1" dirty="0" err="1"/>
              <a:t>gyjyndyryjynyň</a:t>
            </a:r>
            <a:r>
              <a:rPr lang="en-US" b="1" dirty="0"/>
              <a:t> belli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ululyga</a:t>
            </a:r>
            <a:r>
              <a:rPr lang="en-US" b="1" dirty="0"/>
              <a:t> </a:t>
            </a:r>
            <a:r>
              <a:rPr lang="en-US" b="1" dirty="0" err="1"/>
              <a:t>ýetmegi</a:t>
            </a:r>
            <a:r>
              <a:rPr lang="en-US" b="1" dirty="0"/>
              <a:t> </a:t>
            </a:r>
            <a:r>
              <a:rPr lang="en-US" b="1" dirty="0" err="1"/>
              <a:t>zerurdyr</a:t>
            </a:r>
            <a:r>
              <a:rPr lang="en-US" b="1" dirty="0"/>
              <a:t>. </a:t>
            </a:r>
            <a:r>
              <a:rPr lang="en-US" b="1" dirty="0" err="1"/>
              <a:t>Çala</a:t>
            </a:r>
            <a:r>
              <a:rPr lang="en-US" b="1" dirty="0"/>
              <a:t> </a:t>
            </a:r>
            <a:r>
              <a:rPr lang="en-US" b="1" dirty="0" err="1"/>
              <a:t>bildirýän</a:t>
            </a:r>
            <a:r>
              <a:rPr lang="en-US" b="1" dirty="0"/>
              <a:t> </a:t>
            </a:r>
            <a:r>
              <a:rPr lang="en-US" b="1" dirty="0" err="1"/>
              <a:t>duýmany</a:t>
            </a:r>
            <a:r>
              <a:rPr lang="en-US" b="1" dirty="0"/>
              <a:t> </a:t>
            </a:r>
            <a:r>
              <a:rPr lang="en-US" b="1" dirty="0" err="1"/>
              <a:t>döredýän</a:t>
            </a:r>
            <a:r>
              <a:rPr lang="en-US" b="1" dirty="0"/>
              <a:t> </a:t>
            </a:r>
            <a:r>
              <a:rPr lang="en-US" b="1" dirty="0" err="1"/>
              <a:t>gyjynmanyň</a:t>
            </a:r>
            <a:r>
              <a:rPr lang="en-US" b="1" dirty="0"/>
              <a:t> minimal </a:t>
            </a:r>
            <a:r>
              <a:rPr lang="en-US" b="1" dirty="0" err="1"/>
              <a:t>ululygyna</a:t>
            </a:r>
            <a:r>
              <a:rPr lang="en-US" b="1" dirty="0"/>
              <a:t> </a:t>
            </a:r>
            <a:r>
              <a:rPr lang="en-US" b="1" dirty="0" err="1"/>
              <a:t>duýmanyň</a:t>
            </a:r>
            <a:r>
              <a:rPr lang="en-US" b="1" dirty="0"/>
              <a:t> </a:t>
            </a:r>
            <a:r>
              <a:rPr lang="en-US" b="1" dirty="0" err="1"/>
              <a:t>absolýut</a:t>
            </a:r>
            <a:r>
              <a:rPr lang="en-US" b="1" dirty="0"/>
              <a:t> </a:t>
            </a:r>
            <a:r>
              <a:rPr lang="en-US" b="1" dirty="0" err="1" smtClean="0"/>
              <a:t>bosagasy</a:t>
            </a:r>
            <a:r>
              <a:rPr lang="tk-TM" b="1" dirty="0" smtClean="0"/>
              <a:t> </a:t>
            </a:r>
            <a:r>
              <a:rPr lang="en-US" b="1" dirty="0" err="1" smtClean="0"/>
              <a:t>diýilýär</a:t>
            </a:r>
            <a:r>
              <a:rPr lang="en-US" b="1" dirty="0"/>
              <a:t>. </a:t>
            </a:r>
            <a:r>
              <a:rPr lang="en-US" b="1" dirty="0" err="1"/>
              <a:t>Ululygy</a:t>
            </a:r>
            <a:r>
              <a:rPr lang="en-US" b="1" dirty="0"/>
              <a:t> </a:t>
            </a:r>
            <a:r>
              <a:rPr lang="en-US" b="1" dirty="0" err="1"/>
              <a:t>bosagadan</a:t>
            </a:r>
            <a:r>
              <a:rPr lang="en-US" b="1" dirty="0"/>
              <a:t> </a:t>
            </a:r>
            <a:r>
              <a:rPr lang="en-US" b="1" dirty="0" err="1"/>
              <a:t>aşakda</a:t>
            </a:r>
            <a:r>
              <a:rPr lang="en-US" b="1" dirty="0"/>
              <a:t> </a:t>
            </a:r>
            <a:r>
              <a:rPr lang="en-US" b="1" dirty="0" err="1"/>
              <a:t>durýan</a:t>
            </a:r>
            <a:r>
              <a:rPr lang="en-US" b="1" dirty="0"/>
              <a:t> </a:t>
            </a:r>
            <a:r>
              <a:rPr lang="en-US" b="1" dirty="0" err="1"/>
              <a:t>gyjynmalar</a:t>
            </a:r>
            <a:r>
              <a:rPr lang="en-US" b="1" dirty="0"/>
              <a:t> </a:t>
            </a:r>
            <a:r>
              <a:rPr lang="en-US" b="1" dirty="0" err="1"/>
              <a:t>duýmany</a:t>
            </a:r>
            <a:r>
              <a:rPr lang="en-US" b="1" dirty="0"/>
              <a:t> </a:t>
            </a:r>
            <a:r>
              <a:rPr lang="en-US" b="1" dirty="0" err="1" smtClean="0"/>
              <a:t>döretmeýär</a:t>
            </a:r>
            <a:r>
              <a:rPr lang="en-US" b="1" dirty="0" smtClean="0"/>
              <a:t>.</a:t>
            </a:r>
            <a:r>
              <a:rPr lang="tk-TM" b="1" dirty="0" smtClean="0"/>
              <a:t> </a:t>
            </a:r>
            <a:r>
              <a:rPr lang="en-US" b="1" dirty="0" err="1" smtClean="0"/>
              <a:t>Duýmanyň</a:t>
            </a:r>
            <a:r>
              <a:rPr lang="en-US" b="1" dirty="0" smtClean="0"/>
              <a:t> </a:t>
            </a:r>
            <a:r>
              <a:rPr lang="en-US" b="1" dirty="0" err="1"/>
              <a:t>bosagasynyň</a:t>
            </a:r>
            <a:r>
              <a:rPr lang="en-US" b="1" dirty="0"/>
              <a:t> </a:t>
            </a:r>
            <a:r>
              <a:rPr lang="en-US" b="1" dirty="0" err="1"/>
              <a:t>ululygy</a:t>
            </a:r>
            <a:r>
              <a:rPr lang="en-US" b="1" dirty="0"/>
              <a:t> </a:t>
            </a:r>
            <a:r>
              <a:rPr lang="en-US" b="1" dirty="0" err="1"/>
              <a:t>näçe</a:t>
            </a:r>
            <a:r>
              <a:rPr lang="en-US" b="1" dirty="0"/>
              <a:t> </a:t>
            </a:r>
            <a:r>
              <a:rPr lang="en-US" b="1" dirty="0" err="1"/>
              <a:t>köp</a:t>
            </a:r>
            <a:r>
              <a:rPr lang="en-US" b="1" dirty="0"/>
              <a:t> </a:t>
            </a:r>
            <a:r>
              <a:rPr lang="en-US" b="1" dirty="0" err="1"/>
              <a:t>bolsa</a:t>
            </a:r>
            <a:r>
              <a:rPr lang="en-US" b="1" dirty="0"/>
              <a:t>, </a:t>
            </a:r>
            <a:r>
              <a:rPr lang="en-US" b="1" dirty="0" err="1"/>
              <a:t>bu</a:t>
            </a:r>
            <a:r>
              <a:rPr lang="en-US" b="1" dirty="0"/>
              <a:t> </a:t>
            </a:r>
            <a:r>
              <a:rPr lang="en-US" b="1" dirty="0" err="1"/>
              <a:t>gyjyndyryjylar</a:t>
            </a:r>
            <a:r>
              <a:rPr lang="en-US" b="1" dirty="0"/>
              <a:t> </a:t>
            </a:r>
            <a:r>
              <a:rPr lang="en-US" b="1" dirty="0" err="1"/>
              <a:t>babatynda</a:t>
            </a:r>
            <a:r>
              <a:rPr lang="en-US" b="1" dirty="0"/>
              <a:t>, </a:t>
            </a:r>
            <a:r>
              <a:rPr lang="en-US" b="1" dirty="0" err="1"/>
              <a:t>absolýut</a:t>
            </a:r>
            <a:r>
              <a:rPr lang="en-US" b="1" dirty="0"/>
              <a:t> </a:t>
            </a:r>
            <a:r>
              <a:rPr lang="en-US" b="1" dirty="0" err="1"/>
              <a:t>duýgurlyk</a:t>
            </a:r>
            <a:r>
              <a:rPr lang="en-US" b="1" dirty="0"/>
              <a:t> </a:t>
            </a:r>
            <a:r>
              <a:rPr lang="en-US" b="1" dirty="0" err="1"/>
              <a:t>şonça</a:t>
            </a:r>
            <a:r>
              <a:rPr lang="en-US" b="1" dirty="0"/>
              <a:t>-da </a:t>
            </a:r>
            <a:r>
              <a:rPr lang="en-US" b="1" dirty="0" err="1"/>
              <a:t>köpdür</a:t>
            </a:r>
            <a:r>
              <a:rPr lang="en-US" b="1" dirty="0"/>
              <a:t>. </a:t>
            </a:r>
            <a:r>
              <a:rPr lang="en-US" b="1" dirty="0" err="1"/>
              <a:t>Absolýut</a:t>
            </a:r>
            <a:r>
              <a:rPr lang="en-US" b="1" dirty="0"/>
              <a:t> </a:t>
            </a:r>
            <a:r>
              <a:rPr lang="en-US" b="1" dirty="0" err="1"/>
              <a:t>duýgurlyk</a:t>
            </a:r>
            <a:r>
              <a:rPr lang="en-US" b="1" dirty="0"/>
              <a:t> </a:t>
            </a:r>
            <a:r>
              <a:rPr lang="en-US" b="1" dirty="0" err="1"/>
              <a:t>duýmalaryň</a:t>
            </a:r>
            <a:r>
              <a:rPr lang="en-US" b="1" dirty="0"/>
              <a:t> </a:t>
            </a:r>
            <a:r>
              <a:rPr lang="en-US" b="1" dirty="0" err="1"/>
              <a:t>absolýut</a:t>
            </a:r>
            <a:r>
              <a:rPr lang="en-US" b="1" dirty="0"/>
              <a:t> </a:t>
            </a:r>
            <a:r>
              <a:rPr lang="en-US" b="1" dirty="0" err="1"/>
              <a:t>bosagasynyň</a:t>
            </a:r>
            <a:r>
              <a:rPr lang="en-US" b="1" dirty="0"/>
              <a:t> </a:t>
            </a:r>
            <a:r>
              <a:rPr lang="en-US" b="1" dirty="0" err="1"/>
              <a:t>ululygyna</a:t>
            </a:r>
            <a:r>
              <a:rPr lang="en-US" b="1" dirty="0"/>
              <a:t> </a:t>
            </a:r>
            <a:r>
              <a:rPr lang="en-US" b="1" dirty="0" err="1"/>
              <a:t>ters</a:t>
            </a:r>
            <a:r>
              <a:rPr lang="en-US" b="1" dirty="0"/>
              <a:t> </a:t>
            </a:r>
            <a:r>
              <a:rPr lang="en-US" b="1" dirty="0" err="1"/>
              <a:t>ululyk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häsiýetlendirilýär</a:t>
            </a:r>
            <a:r>
              <a:rPr lang="en-US" b="1" dirty="0"/>
              <a:t>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507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47869" y="261258"/>
            <a:ext cx="11439331" cy="659674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800000"/>
                </a:solidFill>
              </a:rPr>
              <a:t> </a:t>
            </a:r>
            <a:r>
              <a:rPr lang="ru-RU" b="1" dirty="0" smtClean="0">
                <a:solidFill>
                  <a:srgbClr val="800000"/>
                </a:solidFill>
              </a:rPr>
              <a:t>4</a:t>
            </a:r>
            <a:r>
              <a:rPr lang="ru-RU" b="1" dirty="0">
                <a:solidFill>
                  <a:srgbClr val="800000"/>
                </a:solidFill>
              </a:rPr>
              <a:t>. </a:t>
            </a:r>
            <a:r>
              <a:rPr lang="ru-RU" b="1" dirty="0" err="1">
                <a:solidFill>
                  <a:srgbClr val="800000"/>
                </a:solidFill>
              </a:rPr>
              <a:t>Duýmanyň</a:t>
            </a:r>
            <a:r>
              <a:rPr lang="ru-RU" b="1" dirty="0">
                <a:solidFill>
                  <a:srgbClr val="800000"/>
                </a:solidFill>
              </a:rPr>
              <a:t> </a:t>
            </a:r>
            <a:r>
              <a:rPr lang="ru-RU" b="1" dirty="0" err="1">
                <a:solidFill>
                  <a:srgbClr val="800000"/>
                </a:solidFill>
              </a:rPr>
              <a:t>häsiýetleri</a:t>
            </a:r>
            <a:r>
              <a:rPr lang="ru-RU" b="1" dirty="0" smtClean="0">
                <a:solidFill>
                  <a:srgbClr val="800000"/>
                </a:solidFill>
              </a:rPr>
              <a:t>.</a:t>
            </a:r>
            <a:endParaRPr lang="ru-RU" b="1" dirty="0">
              <a:solidFill>
                <a:srgbClr val="800000"/>
              </a:solidFill>
            </a:endParaRPr>
          </a:p>
          <a:p>
            <a:r>
              <a:rPr lang="en-US" b="1" dirty="0"/>
              <a:t>1. </a:t>
            </a:r>
            <a:r>
              <a:rPr lang="en-US" b="1" dirty="0" err="1"/>
              <a:t>Analizatora</a:t>
            </a:r>
            <a:r>
              <a:rPr lang="en-US" b="1" dirty="0"/>
              <a:t> </a:t>
            </a:r>
            <a:r>
              <a:rPr lang="en-US" b="1" dirty="0" err="1"/>
              <a:t>täsir</a:t>
            </a:r>
            <a:r>
              <a:rPr lang="en-US" b="1" dirty="0"/>
              <a:t> </a:t>
            </a:r>
            <a:r>
              <a:rPr lang="en-US" b="1" dirty="0" err="1"/>
              <a:t>edýän</a:t>
            </a:r>
            <a:r>
              <a:rPr lang="en-US" b="1" dirty="0"/>
              <a:t> </a:t>
            </a:r>
            <a:r>
              <a:rPr lang="en-US" b="1" dirty="0" err="1"/>
              <a:t>gyjyndyryjylara</a:t>
            </a:r>
            <a:r>
              <a:rPr lang="en-US" b="1" dirty="0"/>
              <a:t> </a:t>
            </a:r>
            <a:r>
              <a:rPr lang="en-US" b="1" dirty="0" err="1"/>
              <a:t>uýgunlaşmaklygyň</a:t>
            </a:r>
            <a:r>
              <a:rPr lang="en-US" b="1" dirty="0"/>
              <a:t> </a:t>
            </a:r>
            <a:r>
              <a:rPr lang="en-US" b="1" dirty="0" err="1"/>
              <a:t>netijesinde</a:t>
            </a:r>
            <a:r>
              <a:rPr lang="en-US" b="1" dirty="0"/>
              <a:t> </a:t>
            </a:r>
            <a:r>
              <a:rPr lang="en-US" b="1" dirty="0" err="1"/>
              <a:t>duýgurlygyň</a:t>
            </a:r>
            <a:r>
              <a:rPr lang="en-US" b="1" dirty="0"/>
              <a:t> </a:t>
            </a:r>
            <a:r>
              <a:rPr lang="en-US" b="1" dirty="0" err="1"/>
              <a:t>üýtgemegine</a:t>
            </a:r>
            <a:r>
              <a:rPr lang="en-US" b="1" dirty="0"/>
              <a:t> </a:t>
            </a:r>
            <a:r>
              <a:rPr lang="en-US" b="1" i="1" dirty="0" err="1">
                <a:solidFill>
                  <a:srgbClr val="6600CC"/>
                </a:solidFill>
              </a:rPr>
              <a:t>adaptasiýa</a:t>
            </a:r>
            <a:r>
              <a:rPr lang="en-US" b="1" i="1" dirty="0">
                <a:solidFill>
                  <a:srgbClr val="6600CC"/>
                </a:solidFill>
              </a:rPr>
              <a:t> </a:t>
            </a:r>
            <a:r>
              <a:rPr lang="en-US" b="1" dirty="0" err="1"/>
              <a:t>diýilýär</a:t>
            </a:r>
            <a:r>
              <a:rPr lang="en-US" b="1" dirty="0"/>
              <a:t>.</a:t>
            </a:r>
            <a:endParaRPr lang="ru-RU" b="1" dirty="0"/>
          </a:p>
          <a:p>
            <a:r>
              <a:rPr lang="en-US" b="1" dirty="0"/>
              <a:t>2. </a:t>
            </a:r>
            <a:r>
              <a:rPr lang="en-US" b="1" dirty="0" err="1"/>
              <a:t>Biziň</a:t>
            </a:r>
            <a:r>
              <a:rPr lang="en-US" b="1" dirty="0"/>
              <a:t> </a:t>
            </a:r>
            <a:r>
              <a:rPr lang="en-US" b="1" dirty="0" err="1"/>
              <a:t>duýgurlygymyz</a:t>
            </a:r>
            <a:r>
              <a:rPr lang="en-US" b="1" dirty="0"/>
              <a:t> </a:t>
            </a:r>
            <a:r>
              <a:rPr lang="en-US" b="1" dirty="0" err="1"/>
              <a:t>üýtgemän</a:t>
            </a:r>
            <a:r>
              <a:rPr lang="en-US" b="1" dirty="0"/>
              <a:t> </a:t>
            </a:r>
            <a:r>
              <a:rPr lang="en-US" b="1" dirty="0" err="1"/>
              <a:t>galmaýar</a:t>
            </a:r>
            <a:r>
              <a:rPr lang="en-US" b="1" dirty="0"/>
              <a:t>: </a:t>
            </a:r>
            <a:r>
              <a:rPr lang="en-US" b="1" dirty="0" err="1"/>
              <a:t>ýokarlanýar</a:t>
            </a:r>
            <a:r>
              <a:rPr lang="en-US" b="1" dirty="0"/>
              <a:t> (</a:t>
            </a:r>
            <a:r>
              <a:rPr lang="en-US" b="1" dirty="0" err="1"/>
              <a:t>ýitileşýär</a:t>
            </a:r>
            <a:r>
              <a:rPr lang="en-US" b="1" dirty="0"/>
              <a:t>) </a:t>
            </a:r>
            <a:r>
              <a:rPr lang="en-US" b="1" dirty="0" err="1"/>
              <a:t>ýa</a:t>
            </a:r>
            <a:r>
              <a:rPr lang="en-US" b="1" dirty="0"/>
              <a:t>-da </a:t>
            </a:r>
            <a:r>
              <a:rPr lang="en-US" b="1" dirty="0" err="1"/>
              <a:t>peselýär</a:t>
            </a:r>
            <a:r>
              <a:rPr lang="en-US" b="1" dirty="0"/>
              <a:t> (</a:t>
            </a:r>
            <a:r>
              <a:rPr lang="en-US" b="1" dirty="0" err="1"/>
              <a:t>kütelýär</a:t>
            </a:r>
            <a:r>
              <a:rPr lang="en-US" b="1" dirty="0"/>
              <a:t>). </a:t>
            </a:r>
            <a:r>
              <a:rPr lang="en-US" b="1" dirty="0" err="1"/>
              <a:t>Muňa</a:t>
            </a:r>
            <a:r>
              <a:rPr lang="en-US" b="1" dirty="0"/>
              <a:t> </a:t>
            </a:r>
            <a:r>
              <a:rPr lang="en-US" b="1" dirty="0" err="1"/>
              <a:t>psihologiýa</a:t>
            </a:r>
            <a:r>
              <a:rPr lang="en-US" b="1" dirty="0"/>
              <a:t> </a:t>
            </a:r>
            <a:r>
              <a:rPr lang="en-US" b="1" dirty="0" err="1"/>
              <a:t>ylmynda</a:t>
            </a:r>
            <a:r>
              <a:rPr lang="en-US" b="1" dirty="0"/>
              <a:t> </a:t>
            </a:r>
            <a:r>
              <a:rPr lang="en-US" b="1" dirty="0" err="1"/>
              <a:t>duýgurlygyň</a:t>
            </a:r>
            <a:r>
              <a:rPr lang="en-US" b="1" dirty="0"/>
              <a:t> </a:t>
            </a:r>
            <a:r>
              <a:rPr lang="en-US" b="1" dirty="0" err="1"/>
              <a:t>üýtgeýjiligi</a:t>
            </a:r>
            <a:r>
              <a:rPr lang="en-US" b="1" dirty="0"/>
              <a:t> </a:t>
            </a:r>
            <a:r>
              <a:rPr lang="en-US" b="1" i="1" dirty="0">
                <a:solidFill>
                  <a:srgbClr val="6600CC"/>
                </a:solidFill>
              </a:rPr>
              <a:t>(</a:t>
            </a:r>
            <a:r>
              <a:rPr lang="en-US" b="1" i="1" dirty="0" err="1">
                <a:solidFill>
                  <a:srgbClr val="6600CC"/>
                </a:solidFill>
              </a:rPr>
              <a:t>sensibilizasiýa</a:t>
            </a:r>
            <a:r>
              <a:rPr lang="en-US" b="1" i="1" dirty="0">
                <a:solidFill>
                  <a:srgbClr val="6600CC"/>
                </a:solidFill>
              </a:rPr>
              <a:t>) </a:t>
            </a:r>
            <a:r>
              <a:rPr lang="en-US" b="1" dirty="0" err="1"/>
              <a:t>diýlip</a:t>
            </a:r>
            <a:r>
              <a:rPr lang="en-US" b="1" dirty="0"/>
              <a:t> </a:t>
            </a:r>
            <a:r>
              <a:rPr lang="en-US" b="1" dirty="0" err="1"/>
              <a:t>aýdylýar</a:t>
            </a:r>
            <a:r>
              <a:rPr lang="en-US" b="1" dirty="0"/>
              <a:t>.</a:t>
            </a:r>
            <a:endParaRPr lang="ru-RU" b="1" dirty="0"/>
          </a:p>
          <a:p>
            <a:r>
              <a:rPr lang="en-US" b="1" dirty="0"/>
              <a:t>3.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gyjyndyryjynyň</a:t>
            </a:r>
            <a:r>
              <a:rPr lang="en-US" b="1" dirty="0"/>
              <a:t> </a:t>
            </a:r>
            <a:r>
              <a:rPr lang="en-US" b="1" dirty="0" err="1"/>
              <a:t>täsiri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hem </a:t>
            </a:r>
            <a:r>
              <a:rPr lang="en-US" b="1" dirty="0" err="1"/>
              <a:t>duýma</a:t>
            </a:r>
            <a:r>
              <a:rPr lang="en-US" b="1" dirty="0"/>
              <a:t> </a:t>
            </a:r>
            <a:r>
              <a:rPr lang="en-US" b="1" dirty="0" err="1"/>
              <a:t>emele</a:t>
            </a:r>
            <a:r>
              <a:rPr lang="en-US" b="1" dirty="0"/>
              <a:t> </a:t>
            </a:r>
            <a:r>
              <a:rPr lang="en-US" b="1" dirty="0" err="1"/>
              <a:t>gelip</a:t>
            </a:r>
            <a:r>
              <a:rPr lang="en-US" b="1" dirty="0"/>
              <a:t> </a:t>
            </a:r>
            <a:r>
              <a:rPr lang="en-US" b="1" dirty="0" err="1"/>
              <a:t>bilýär</a:t>
            </a:r>
            <a:r>
              <a:rPr lang="en-US" b="1" dirty="0" smtClean="0"/>
              <a:t>.</a:t>
            </a:r>
            <a:r>
              <a:rPr lang="tk-TM" b="1" dirty="0" smtClean="0"/>
              <a:t> </a:t>
            </a:r>
            <a:r>
              <a:rPr lang="en-US" b="1" dirty="0" err="1" smtClean="0"/>
              <a:t>Muňa</a:t>
            </a:r>
            <a:r>
              <a:rPr lang="en-US" b="1" dirty="0" smtClean="0"/>
              <a:t> </a:t>
            </a:r>
            <a:r>
              <a:rPr lang="en-US" b="1" i="1" dirty="0" err="1">
                <a:solidFill>
                  <a:srgbClr val="6600CC"/>
                </a:solidFill>
              </a:rPr>
              <a:t>sinesteziýa</a:t>
            </a:r>
            <a:r>
              <a:rPr lang="en-US" b="1" dirty="0"/>
              <a:t> </a:t>
            </a:r>
            <a:r>
              <a:rPr lang="en-US" b="1" dirty="0" err="1"/>
              <a:t>diýilýär</a:t>
            </a:r>
            <a:r>
              <a:rPr lang="en-US" b="1" dirty="0"/>
              <a:t>. </a:t>
            </a:r>
            <a:r>
              <a:rPr lang="en-US" b="1" dirty="0" err="1"/>
              <a:t>Grekçe</a:t>
            </a:r>
            <a:r>
              <a:rPr lang="en-US" b="1" dirty="0"/>
              <a:t> </a:t>
            </a:r>
            <a:r>
              <a:rPr lang="en-US" b="1" dirty="0" err="1"/>
              <a:t>sinesteziýa</a:t>
            </a:r>
            <a:r>
              <a:rPr lang="en-US" b="1" dirty="0"/>
              <a:t> (</a:t>
            </a:r>
            <a:r>
              <a:rPr lang="en-US" b="1" dirty="0" err="1"/>
              <a:t>sinaistezik</a:t>
            </a:r>
            <a:r>
              <a:rPr lang="en-US" b="1" dirty="0" smtClean="0"/>
              <a:t>)–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wagtdaky</a:t>
            </a:r>
            <a:r>
              <a:rPr lang="en-US" b="1" dirty="0"/>
              <a:t> </a:t>
            </a:r>
            <a:r>
              <a:rPr lang="en-US" b="1" dirty="0" err="1"/>
              <a:t>duýgy</a:t>
            </a:r>
            <a:r>
              <a:rPr lang="en-US" b="1" dirty="0"/>
              <a:t>, </a:t>
            </a:r>
            <a:r>
              <a:rPr lang="en-US" b="1" dirty="0" err="1"/>
              <a:t>bilelikdäki</a:t>
            </a:r>
            <a:r>
              <a:rPr lang="en-US" b="1" dirty="0"/>
              <a:t> </a:t>
            </a:r>
            <a:r>
              <a:rPr lang="en-US" b="1" dirty="0" err="1"/>
              <a:t>duýgy</a:t>
            </a:r>
            <a:r>
              <a:rPr lang="en-US" b="1" dirty="0"/>
              <a:t>) </a:t>
            </a:r>
            <a:r>
              <a:rPr lang="en-US" b="1" dirty="0" err="1"/>
              <a:t>diýmekdir</a:t>
            </a:r>
            <a:r>
              <a:rPr lang="en-US" b="1" dirty="0"/>
              <a:t>. </a:t>
            </a:r>
            <a:r>
              <a:rPr lang="en-US" b="1" dirty="0" err="1" smtClean="0"/>
              <a:t>Sinesteziýa</a:t>
            </a:r>
            <a:r>
              <a:rPr lang="tk-TM" b="1" dirty="0" smtClean="0"/>
              <a:t> </a:t>
            </a:r>
            <a:r>
              <a:rPr lang="en-US" b="1" dirty="0" err="1" smtClean="0"/>
              <a:t>bu</a:t>
            </a:r>
            <a:r>
              <a:rPr lang="en-US" b="1" dirty="0" smtClean="0"/>
              <a:t> </a:t>
            </a:r>
            <a:r>
              <a:rPr lang="en-US" b="1" dirty="0" err="1"/>
              <a:t>psihiki</a:t>
            </a:r>
            <a:r>
              <a:rPr lang="en-US" b="1" dirty="0"/>
              <a:t> </a:t>
            </a:r>
            <a:r>
              <a:rPr lang="en-US" b="1" dirty="0" err="1"/>
              <a:t>hadysa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, </a:t>
            </a:r>
            <a:r>
              <a:rPr lang="en-US" b="1" dirty="0" err="1"/>
              <a:t>duýgy</a:t>
            </a:r>
            <a:r>
              <a:rPr lang="en-US" b="1" dirty="0"/>
              <a:t> </a:t>
            </a:r>
            <a:r>
              <a:rPr lang="en-US" b="1" dirty="0" err="1"/>
              <a:t>organyna</a:t>
            </a:r>
            <a:r>
              <a:rPr lang="en-US" b="1" dirty="0"/>
              <a:t> </a:t>
            </a:r>
            <a:r>
              <a:rPr lang="en-US" b="1" dirty="0" err="1"/>
              <a:t>täsir</a:t>
            </a:r>
            <a:r>
              <a:rPr lang="en-US" b="1" dirty="0"/>
              <a:t> </a:t>
            </a:r>
            <a:r>
              <a:rPr lang="en-US" b="1" dirty="0" err="1"/>
              <a:t>edip</a:t>
            </a:r>
            <a:r>
              <a:rPr lang="en-US" b="1" dirty="0"/>
              <a:t>, </a:t>
            </a:r>
            <a:r>
              <a:rPr lang="en-US" b="1" dirty="0" err="1"/>
              <a:t>şol</a:t>
            </a:r>
            <a:r>
              <a:rPr lang="en-US" b="1" dirty="0"/>
              <a:t> </a:t>
            </a:r>
            <a:r>
              <a:rPr lang="en-US" b="1" dirty="0" err="1"/>
              <a:t>organa</a:t>
            </a:r>
            <a:r>
              <a:rPr lang="en-US" b="1" dirty="0"/>
              <a:t> </a:t>
            </a:r>
            <a:r>
              <a:rPr lang="en-US" b="1" dirty="0" err="1"/>
              <a:t>mahsus</a:t>
            </a:r>
            <a:r>
              <a:rPr lang="en-US" b="1" dirty="0"/>
              <a:t>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duýgyny</a:t>
            </a:r>
            <a:r>
              <a:rPr lang="en-US" b="1" dirty="0"/>
              <a:t> </a:t>
            </a:r>
            <a:r>
              <a:rPr lang="en-US" b="1" dirty="0" err="1"/>
              <a:t>emele</a:t>
            </a:r>
            <a:r>
              <a:rPr lang="en-US" b="1" dirty="0"/>
              <a:t> </a:t>
            </a:r>
            <a:r>
              <a:rPr lang="en-US" b="1" dirty="0" err="1"/>
              <a:t>getirmek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wagtda</a:t>
            </a:r>
            <a:r>
              <a:rPr lang="en-US" b="1" dirty="0"/>
              <a:t>, </a:t>
            </a:r>
            <a:r>
              <a:rPr lang="en-US" b="1" dirty="0" err="1"/>
              <a:t>subýektiň</a:t>
            </a:r>
            <a:r>
              <a:rPr lang="en-US" b="1" dirty="0"/>
              <a:t> </a:t>
            </a:r>
            <a:r>
              <a:rPr lang="en-US" b="1" dirty="0" err="1"/>
              <a:t>erkine</a:t>
            </a:r>
            <a:r>
              <a:rPr lang="en-US" b="1" dirty="0"/>
              <a:t> </a:t>
            </a:r>
            <a:r>
              <a:rPr lang="en-US" b="1" dirty="0" err="1"/>
              <a:t>garamazdan</a:t>
            </a:r>
            <a:r>
              <a:rPr lang="en-US" b="1" dirty="0"/>
              <a:t>, </a:t>
            </a:r>
            <a:r>
              <a:rPr lang="en-US" b="1" dirty="0" err="1"/>
              <a:t>başga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duýgy</a:t>
            </a:r>
            <a:r>
              <a:rPr lang="en-US" b="1" dirty="0"/>
              <a:t> </a:t>
            </a:r>
            <a:r>
              <a:rPr lang="en-US" b="1" dirty="0" err="1"/>
              <a:t>organyna</a:t>
            </a:r>
            <a:r>
              <a:rPr lang="en-US" b="1" dirty="0"/>
              <a:t> </a:t>
            </a:r>
            <a:r>
              <a:rPr lang="en-US" b="1" dirty="0" err="1"/>
              <a:t>mahsus</a:t>
            </a:r>
            <a:r>
              <a:rPr lang="en-US" b="1" dirty="0"/>
              <a:t>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birwagtlaýyn</a:t>
            </a:r>
            <a:r>
              <a:rPr lang="en-US" b="1" dirty="0"/>
              <a:t>, </a:t>
            </a:r>
            <a:r>
              <a:rPr lang="en-US" b="1" dirty="0" err="1"/>
              <a:t>goşmaça</a:t>
            </a:r>
            <a:r>
              <a:rPr lang="en-US" b="1" dirty="0"/>
              <a:t> </a:t>
            </a:r>
            <a:r>
              <a:rPr lang="en-US" b="1" dirty="0" err="1"/>
              <a:t>duýgyny</a:t>
            </a:r>
            <a:r>
              <a:rPr lang="en-US" b="1" dirty="0"/>
              <a:t> hem </a:t>
            </a:r>
            <a:r>
              <a:rPr lang="en-US" b="1" dirty="0" err="1"/>
              <a:t>döretmek</a:t>
            </a:r>
            <a:r>
              <a:rPr lang="en-US" b="1" dirty="0"/>
              <a:t> </a:t>
            </a:r>
            <a:r>
              <a:rPr lang="en-US" b="1" dirty="0" err="1"/>
              <a:t>prosesini</a:t>
            </a:r>
            <a:r>
              <a:rPr lang="en-US" b="1" dirty="0"/>
              <a:t> </a:t>
            </a:r>
            <a:r>
              <a:rPr lang="en-US" b="1" dirty="0" err="1"/>
              <a:t>amala</a:t>
            </a:r>
            <a:r>
              <a:rPr lang="en-US" b="1" dirty="0"/>
              <a:t> </a:t>
            </a:r>
            <a:r>
              <a:rPr lang="en-US" b="1" dirty="0" err="1"/>
              <a:t>aşyrýar</a:t>
            </a:r>
            <a:r>
              <a:rPr lang="en-US" b="1" dirty="0"/>
              <a:t>.</a:t>
            </a:r>
            <a:endParaRPr lang="ru-RU" b="1" dirty="0"/>
          </a:p>
          <a:p>
            <a:r>
              <a:rPr lang="en-US" b="1" dirty="0"/>
              <a:t>4.</a:t>
            </a:r>
            <a:r>
              <a:rPr lang="en-US" b="1" dirty="0">
                <a:solidFill>
                  <a:srgbClr val="6600CC"/>
                </a:solidFill>
              </a:rPr>
              <a:t> </a:t>
            </a:r>
            <a:r>
              <a:rPr lang="en-US" b="1" i="1" dirty="0" err="1">
                <a:solidFill>
                  <a:srgbClr val="6600CC"/>
                </a:solidFill>
              </a:rPr>
              <a:t>Duýgy</a:t>
            </a:r>
            <a:r>
              <a:rPr lang="en-US" b="1" i="1" dirty="0">
                <a:solidFill>
                  <a:srgbClr val="6600CC"/>
                </a:solidFill>
              </a:rPr>
              <a:t> </a:t>
            </a:r>
            <a:r>
              <a:rPr lang="en-US" b="1" i="1" dirty="0" err="1">
                <a:solidFill>
                  <a:srgbClr val="6600CC"/>
                </a:solidFill>
              </a:rPr>
              <a:t>açlygy</a:t>
            </a:r>
            <a:r>
              <a:rPr lang="en-US" b="1" i="1" dirty="0">
                <a:solidFill>
                  <a:srgbClr val="6600CC"/>
                </a:solidFill>
              </a:rPr>
              <a:t> (</a:t>
            </a:r>
            <a:r>
              <a:rPr lang="en-US" b="1" i="1" dirty="0" err="1">
                <a:solidFill>
                  <a:srgbClr val="6600CC"/>
                </a:solidFill>
              </a:rPr>
              <a:t>sensornyý</a:t>
            </a:r>
            <a:r>
              <a:rPr lang="en-US" b="1" i="1" dirty="0">
                <a:solidFill>
                  <a:srgbClr val="6600CC"/>
                </a:solidFill>
              </a:rPr>
              <a:t> </a:t>
            </a:r>
            <a:r>
              <a:rPr lang="en-US" b="1" i="1" dirty="0" err="1">
                <a:solidFill>
                  <a:srgbClr val="6600CC"/>
                </a:solidFill>
              </a:rPr>
              <a:t>golod</a:t>
            </a:r>
            <a:r>
              <a:rPr lang="en-US" b="1" i="1" dirty="0">
                <a:solidFill>
                  <a:srgbClr val="6600CC"/>
                </a:solidFill>
              </a:rPr>
              <a:t>). </a:t>
            </a:r>
            <a:r>
              <a:rPr lang="en-US" b="1" dirty="0" err="1"/>
              <a:t>Duýmalaryň</a:t>
            </a:r>
            <a:r>
              <a:rPr lang="en-US" b="1" dirty="0"/>
              <a:t> </a:t>
            </a:r>
            <a:r>
              <a:rPr lang="en-US" b="1" dirty="0" err="1"/>
              <a:t>örän</a:t>
            </a:r>
            <a:r>
              <a:rPr lang="en-US" b="1" dirty="0"/>
              <a:t> </a:t>
            </a:r>
            <a:r>
              <a:rPr lang="en-US" b="1" dirty="0" err="1"/>
              <a:t>köp</a:t>
            </a:r>
            <a:r>
              <a:rPr lang="en-US" b="1" dirty="0"/>
              <a:t> </a:t>
            </a:r>
            <a:r>
              <a:rPr lang="en-US" b="1" dirty="0" err="1"/>
              <a:t>ýetmezçiligi</a:t>
            </a:r>
            <a:r>
              <a:rPr lang="en-US" b="1" dirty="0"/>
              <a:t> </a:t>
            </a:r>
            <a:r>
              <a:rPr lang="en-US" b="1" dirty="0" err="1"/>
              <a:t>netijesinde</a:t>
            </a:r>
            <a:r>
              <a:rPr lang="en-US" b="1" dirty="0"/>
              <a:t> </a:t>
            </a:r>
            <a:r>
              <a:rPr lang="en-US" b="1" dirty="0" err="1"/>
              <a:t>döreýär</a:t>
            </a:r>
            <a:r>
              <a:rPr lang="en-US" b="1" dirty="0"/>
              <a:t>. </a:t>
            </a:r>
            <a:r>
              <a:rPr lang="en-US" b="1" dirty="0" err="1"/>
              <a:t>Duýgy</a:t>
            </a:r>
            <a:r>
              <a:rPr lang="en-US" b="1" dirty="0"/>
              <a:t> </a:t>
            </a:r>
            <a:r>
              <a:rPr lang="en-US" b="1" dirty="0" err="1"/>
              <a:t>ýetmezçiligi</a:t>
            </a:r>
            <a:r>
              <a:rPr lang="en-US" b="1" dirty="0"/>
              <a:t> </a:t>
            </a:r>
            <a:r>
              <a:rPr lang="en-US" b="1" dirty="0" err="1"/>
              <a:t>netijesinde</a:t>
            </a:r>
            <a:r>
              <a:rPr lang="en-US" b="1" dirty="0"/>
              <a:t> </a:t>
            </a:r>
            <a:r>
              <a:rPr lang="en-US" b="1" dirty="0" err="1"/>
              <a:t>adamyň</a:t>
            </a:r>
            <a:r>
              <a:rPr lang="en-US" b="1" dirty="0"/>
              <a:t> </a:t>
            </a:r>
            <a:r>
              <a:rPr lang="en-US" b="1" dirty="0" err="1"/>
              <a:t>psihikasynda</a:t>
            </a:r>
            <a:r>
              <a:rPr lang="en-US" b="1" dirty="0"/>
              <a:t> </a:t>
            </a:r>
            <a:r>
              <a:rPr lang="en-US" b="1" dirty="0" err="1"/>
              <a:t>dürli</a:t>
            </a:r>
            <a:r>
              <a:rPr lang="en-US" b="1" dirty="0"/>
              <a:t> </a:t>
            </a:r>
            <a:r>
              <a:rPr lang="en-US" b="1" dirty="0" err="1"/>
              <a:t>görnüşli</a:t>
            </a:r>
            <a:r>
              <a:rPr lang="en-US" b="1" dirty="0"/>
              <a:t> </a:t>
            </a:r>
            <a:r>
              <a:rPr lang="en-US" b="1" dirty="0" err="1"/>
              <a:t>anomal</a:t>
            </a:r>
            <a:r>
              <a:rPr lang="en-US" b="1" dirty="0"/>
              <a:t> </a:t>
            </a:r>
            <a:r>
              <a:rPr lang="en-US" b="1" dirty="0" err="1"/>
              <a:t>ýagdaýlar</a:t>
            </a:r>
            <a:r>
              <a:rPr lang="en-US" b="1" dirty="0"/>
              <a:t> </a:t>
            </a:r>
            <a:r>
              <a:rPr lang="en-US" b="1" dirty="0" err="1"/>
              <a:t>emele</a:t>
            </a:r>
            <a:r>
              <a:rPr lang="en-US" b="1" dirty="0"/>
              <a:t> </a:t>
            </a:r>
            <a:r>
              <a:rPr lang="en-US" b="1" dirty="0" err="1"/>
              <a:t>gelýär</a:t>
            </a:r>
            <a:r>
              <a:rPr lang="en-US" b="1" dirty="0"/>
              <a:t>: </a:t>
            </a:r>
            <a:r>
              <a:rPr lang="en-US" b="1" dirty="0" err="1"/>
              <a:t>galýusinasiýa</a:t>
            </a:r>
            <a:r>
              <a:rPr lang="en-US" b="1" dirty="0"/>
              <a:t>, </a:t>
            </a:r>
            <a:r>
              <a:rPr lang="en-US" b="1" dirty="0" err="1"/>
              <a:t>beýni</a:t>
            </a:r>
            <a:r>
              <a:rPr lang="en-US" b="1" dirty="0"/>
              <a:t> </a:t>
            </a:r>
            <a:r>
              <a:rPr lang="en-US" b="1" dirty="0" err="1"/>
              <a:t>işlemezligi</a:t>
            </a:r>
            <a:r>
              <a:rPr lang="en-US" b="1" dirty="0"/>
              <a:t> </a:t>
            </a:r>
            <a:r>
              <a:rPr lang="en-US" b="1" dirty="0" err="1"/>
              <a:t>zerarly</a:t>
            </a:r>
            <a:r>
              <a:rPr lang="en-US" b="1" dirty="0"/>
              <a:t> </a:t>
            </a:r>
            <a:r>
              <a:rPr lang="en-US" b="1" dirty="0" err="1"/>
              <a:t>huşuňy</a:t>
            </a:r>
            <a:r>
              <a:rPr lang="en-US" b="1" dirty="0"/>
              <a:t> </a:t>
            </a:r>
            <a:r>
              <a:rPr lang="en-US" b="1" dirty="0" err="1"/>
              <a:t>ýitirmek</a:t>
            </a:r>
            <a:r>
              <a:rPr lang="en-US" b="1" dirty="0"/>
              <a:t> we </a:t>
            </a:r>
            <a:r>
              <a:rPr lang="en-US" b="1" dirty="0" err="1"/>
              <a:t>ş.m</a:t>
            </a:r>
            <a:r>
              <a:rPr lang="en-US" b="1" dirty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85077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73223" y="466531"/>
            <a:ext cx="11439331" cy="57104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800000"/>
                </a:solidFill>
              </a:rPr>
              <a:t>5. </a:t>
            </a:r>
            <a:r>
              <a:rPr lang="ru-RU" b="1" dirty="0" err="1">
                <a:solidFill>
                  <a:srgbClr val="800000"/>
                </a:solidFill>
              </a:rPr>
              <a:t>Kabul</a:t>
            </a:r>
            <a:r>
              <a:rPr lang="ru-RU" b="1" dirty="0">
                <a:solidFill>
                  <a:srgbClr val="800000"/>
                </a:solidFill>
              </a:rPr>
              <a:t> </a:t>
            </a:r>
            <a:r>
              <a:rPr lang="ru-RU" b="1" dirty="0" err="1">
                <a:solidFill>
                  <a:srgbClr val="800000"/>
                </a:solidFill>
              </a:rPr>
              <a:t>ediş</a:t>
            </a:r>
            <a:r>
              <a:rPr lang="ru-RU" b="1" dirty="0">
                <a:solidFill>
                  <a:srgbClr val="800000"/>
                </a:solidFill>
              </a:rPr>
              <a:t> </a:t>
            </a:r>
            <a:r>
              <a:rPr lang="ru-RU" b="1" dirty="0" err="1">
                <a:solidFill>
                  <a:srgbClr val="800000"/>
                </a:solidFill>
              </a:rPr>
              <a:t>hakynda</a:t>
            </a:r>
            <a:r>
              <a:rPr lang="ru-RU" b="1" dirty="0">
                <a:solidFill>
                  <a:srgbClr val="800000"/>
                </a:solidFill>
              </a:rPr>
              <a:t> </a:t>
            </a:r>
            <a:r>
              <a:rPr lang="ru-RU" b="1" dirty="0" err="1">
                <a:solidFill>
                  <a:srgbClr val="800000"/>
                </a:solidFill>
              </a:rPr>
              <a:t>düşünje</a:t>
            </a:r>
            <a:r>
              <a:rPr lang="ru-RU" b="1" dirty="0">
                <a:solidFill>
                  <a:srgbClr val="800000"/>
                </a:solidFill>
              </a:rPr>
              <a:t> </a:t>
            </a:r>
            <a:r>
              <a:rPr lang="ru-RU" b="1" dirty="0" err="1">
                <a:solidFill>
                  <a:srgbClr val="800000"/>
                </a:solidFill>
              </a:rPr>
              <a:t>we</a:t>
            </a:r>
            <a:r>
              <a:rPr lang="ru-RU" b="1" dirty="0">
                <a:solidFill>
                  <a:srgbClr val="800000"/>
                </a:solidFill>
              </a:rPr>
              <a:t> </a:t>
            </a:r>
            <a:r>
              <a:rPr lang="ru-RU" b="1" dirty="0" err="1">
                <a:solidFill>
                  <a:srgbClr val="800000"/>
                </a:solidFill>
              </a:rPr>
              <a:t>onuň</a:t>
            </a:r>
            <a:r>
              <a:rPr lang="ru-RU" b="1" dirty="0">
                <a:solidFill>
                  <a:srgbClr val="800000"/>
                </a:solidFill>
              </a:rPr>
              <a:t> </a:t>
            </a:r>
            <a:r>
              <a:rPr lang="ru-RU" b="1" dirty="0" err="1">
                <a:solidFill>
                  <a:srgbClr val="800000"/>
                </a:solidFill>
              </a:rPr>
              <a:t>psihologik</a:t>
            </a:r>
            <a:r>
              <a:rPr lang="ru-RU" b="1" dirty="0">
                <a:solidFill>
                  <a:srgbClr val="800000"/>
                </a:solidFill>
              </a:rPr>
              <a:t> </a:t>
            </a:r>
            <a:r>
              <a:rPr lang="ru-RU" b="1" dirty="0" err="1">
                <a:solidFill>
                  <a:srgbClr val="800000"/>
                </a:solidFill>
              </a:rPr>
              <a:t>häsiýetnamasy</a:t>
            </a:r>
            <a:r>
              <a:rPr lang="ru-RU" b="1" dirty="0" smtClean="0">
                <a:solidFill>
                  <a:srgbClr val="800000"/>
                </a:solidFill>
              </a:rPr>
              <a:t>.</a:t>
            </a:r>
            <a:r>
              <a:rPr lang="ru-RU" b="1" dirty="0">
                <a:solidFill>
                  <a:srgbClr val="800000"/>
                </a:solidFill>
              </a:rPr>
              <a:t> </a:t>
            </a:r>
          </a:p>
          <a:p>
            <a:pPr marL="0" indent="0">
              <a:buNone/>
            </a:pPr>
            <a:r>
              <a:rPr lang="ru-RU" b="1" dirty="0" err="1"/>
              <a:t>Aýdylyşy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,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ediş</a:t>
            </a:r>
            <a:r>
              <a:rPr lang="ru-RU" b="1" dirty="0"/>
              <a:t> </a:t>
            </a:r>
            <a:r>
              <a:rPr lang="ru-RU" b="1" dirty="0" err="1"/>
              <a:t>duýma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özüniň</a:t>
            </a:r>
            <a:r>
              <a:rPr lang="ru-RU" b="1" dirty="0"/>
              <a:t> </a:t>
            </a:r>
            <a:r>
              <a:rPr lang="ru-RU" b="1" dirty="0" err="1"/>
              <a:t>köp</a:t>
            </a:r>
            <a:r>
              <a:rPr lang="ru-RU" b="1" dirty="0"/>
              <a:t> </a:t>
            </a:r>
            <a:r>
              <a:rPr lang="ru-RU" b="1" dirty="0" err="1"/>
              <a:t>umumylyklarynyň</a:t>
            </a:r>
            <a:r>
              <a:rPr lang="ru-RU" b="1" dirty="0"/>
              <a:t> </a:t>
            </a:r>
            <a:r>
              <a:rPr lang="ru-RU" b="1" dirty="0" err="1"/>
              <a:t>hatarynda</a:t>
            </a:r>
            <a:r>
              <a:rPr lang="ru-RU" b="1" dirty="0"/>
              <a:t> </a:t>
            </a:r>
            <a:r>
              <a:rPr lang="ru-RU" b="1" dirty="0" err="1"/>
              <a:t>hususy</a:t>
            </a:r>
            <a:r>
              <a:rPr lang="ru-RU" b="1" dirty="0"/>
              <a:t> </a:t>
            </a:r>
            <a:r>
              <a:rPr lang="ru-RU" b="1" dirty="0" err="1"/>
              <a:t>häsiýetlere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eýedir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ru-RU" b="1" i="1" dirty="0" err="1">
                <a:solidFill>
                  <a:srgbClr val="0000CC"/>
                </a:solidFill>
              </a:rPr>
              <a:t>Birinjiden</a:t>
            </a:r>
            <a:r>
              <a:rPr lang="ru-RU" b="1" i="1" dirty="0">
                <a:solidFill>
                  <a:srgbClr val="0000CC"/>
                </a:solidFill>
              </a:rPr>
              <a:t>,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ediş</a:t>
            </a:r>
            <a:r>
              <a:rPr lang="ru-RU" b="1" dirty="0"/>
              <a:t> </a:t>
            </a:r>
            <a:r>
              <a:rPr lang="ru-RU" b="1" dirty="0" err="1"/>
              <a:t>duýmadan</a:t>
            </a:r>
            <a:r>
              <a:rPr lang="ru-RU" b="1" dirty="0"/>
              <a:t> </a:t>
            </a:r>
            <a:r>
              <a:rPr lang="ru-RU" b="1" dirty="0" err="1"/>
              <a:t>tapawutlylykda</a:t>
            </a:r>
            <a:r>
              <a:rPr lang="ru-RU" b="1" dirty="0"/>
              <a:t> </a:t>
            </a:r>
            <a:r>
              <a:rPr lang="ru-RU" b="1" dirty="0" err="1"/>
              <a:t>görmesi</a:t>
            </a:r>
            <a:r>
              <a:rPr lang="ru-RU" b="1" dirty="0"/>
              <a:t> </a:t>
            </a:r>
            <a:r>
              <a:rPr lang="ru-RU" b="1" dirty="0" err="1"/>
              <a:t>kyn</a:t>
            </a:r>
            <a:r>
              <a:rPr lang="ru-RU" b="1" dirty="0"/>
              <a:t>, </a:t>
            </a:r>
            <a:r>
              <a:rPr lang="ru-RU" b="1" dirty="0" err="1"/>
              <a:t>diňe</a:t>
            </a:r>
            <a:r>
              <a:rPr lang="ru-RU" b="1" dirty="0"/>
              <a:t> </a:t>
            </a:r>
            <a:r>
              <a:rPr lang="ru-RU" b="1" dirty="0" err="1"/>
              <a:t>pikir</a:t>
            </a:r>
            <a:r>
              <a:rPr lang="ru-RU" b="1" dirty="0"/>
              <a:t> </a:t>
            </a:r>
            <a:r>
              <a:rPr lang="ru-RU" b="1" dirty="0" err="1"/>
              <a:t>ýöretmek</a:t>
            </a:r>
            <a:r>
              <a:rPr lang="ru-RU" b="1" dirty="0"/>
              <a:t> </a:t>
            </a:r>
            <a:r>
              <a:rPr lang="ru-RU" b="1" dirty="0" err="1"/>
              <a:t>mümkin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</a:t>
            </a:r>
            <a:r>
              <a:rPr lang="ru-RU" b="1" dirty="0" err="1"/>
              <a:t>wagt</a:t>
            </a:r>
            <a:r>
              <a:rPr lang="ru-RU" b="1" dirty="0"/>
              <a:t> </a:t>
            </a:r>
            <a:r>
              <a:rPr lang="ru-RU" b="1" dirty="0" err="1"/>
              <a:t>hadysasynyň</a:t>
            </a:r>
            <a:r>
              <a:rPr lang="ru-RU" b="1" dirty="0"/>
              <a:t> </a:t>
            </a:r>
            <a:r>
              <a:rPr lang="ru-RU" b="1" dirty="0" err="1"/>
              <a:t>geçmiş</a:t>
            </a:r>
            <a:r>
              <a:rPr lang="ru-RU" b="1" dirty="0"/>
              <a:t>, </a:t>
            </a:r>
            <a:r>
              <a:rPr lang="ru-RU" b="1" dirty="0" err="1"/>
              <a:t>şu</a:t>
            </a:r>
            <a:r>
              <a:rPr lang="ru-RU" b="1" dirty="0"/>
              <a:t> </a:t>
            </a:r>
            <a:r>
              <a:rPr lang="ru-RU" b="1" dirty="0" err="1"/>
              <a:t>günki</a:t>
            </a:r>
            <a:r>
              <a:rPr lang="ru-RU" b="1" dirty="0"/>
              <a:t> </a:t>
            </a:r>
            <a:r>
              <a:rPr lang="ru-RU" b="1" dirty="0" err="1"/>
              <a:t>gün</a:t>
            </a:r>
            <a:r>
              <a:rPr lang="ru-RU" b="1" dirty="0"/>
              <a:t>, </a:t>
            </a:r>
            <a:r>
              <a:rPr lang="ru-RU" b="1" dirty="0" err="1"/>
              <a:t>geljek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 </a:t>
            </a:r>
            <a:r>
              <a:rPr lang="ru-RU" b="1" dirty="0" err="1"/>
              <a:t>kesimlerini</a:t>
            </a:r>
            <a:r>
              <a:rPr lang="ru-RU" b="1" dirty="0"/>
              <a:t> </a:t>
            </a:r>
            <a:r>
              <a:rPr lang="ru-RU" b="1" dirty="0" err="1"/>
              <a:t>aňda</a:t>
            </a:r>
            <a:r>
              <a:rPr lang="ru-RU" b="1" dirty="0"/>
              <a:t> </a:t>
            </a:r>
            <a:r>
              <a:rPr lang="ru-RU" b="1" dirty="0" err="1"/>
              <a:t>şöhlelendirmäge</a:t>
            </a:r>
            <a:r>
              <a:rPr lang="ru-RU" b="1" dirty="0"/>
              <a:t> </a:t>
            </a:r>
            <a:r>
              <a:rPr lang="ru-RU" b="1" dirty="0" err="1"/>
              <a:t>mümkinçilik</a:t>
            </a:r>
            <a:r>
              <a:rPr lang="ru-RU" b="1" dirty="0"/>
              <a:t> </a:t>
            </a:r>
            <a:r>
              <a:rPr lang="ru-RU" b="1" dirty="0" err="1"/>
              <a:t>berýär</a:t>
            </a:r>
            <a:r>
              <a:rPr lang="ru-RU" b="1" dirty="0" smtClean="0"/>
              <a:t>. </a:t>
            </a:r>
            <a:r>
              <a:rPr lang="ru-RU" b="1" dirty="0" err="1" smtClean="0"/>
              <a:t>Ýöne</a:t>
            </a:r>
            <a:r>
              <a:rPr lang="ru-RU" b="1" dirty="0" smtClean="0"/>
              <a:t> </a:t>
            </a:r>
            <a:r>
              <a:rPr lang="ru-RU" b="1" dirty="0" err="1"/>
              <a:t>wagtyň</a:t>
            </a:r>
            <a:r>
              <a:rPr lang="ru-RU" b="1" dirty="0"/>
              <a:t> </a:t>
            </a:r>
            <a:r>
              <a:rPr lang="ru-RU" b="1" dirty="0" err="1"/>
              <a:t>şu</a:t>
            </a:r>
            <a:r>
              <a:rPr lang="ru-RU" b="1" dirty="0"/>
              <a:t> </a:t>
            </a:r>
            <a:r>
              <a:rPr lang="ru-RU" b="1" dirty="0" err="1"/>
              <a:t>kesimleriniň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edilişinde</a:t>
            </a:r>
            <a:r>
              <a:rPr lang="ru-RU" b="1" dirty="0"/>
              <a:t> </a:t>
            </a:r>
            <a:r>
              <a:rPr lang="ru-RU" b="1" dirty="0" err="1"/>
              <a:t>özboluşly</a:t>
            </a:r>
            <a:r>
              <a:rPr lang="ru-RU" b="1" dirty="0"/>
              <a:t> </a:t>
            </a:r>
            <a:r>
              <a:rPr lang="ru-RU" b="1" dirty="0" err="1"/>
              <a:t>psihiki</a:t>
            </a:r>
            <a:r>
              <a:rPr lang="ru-RU" b="1" dirty="0"/>
              <a:t> </a:t>
            </a:r>
            <a:r>
              <a:rPr lang="ru-RU" b="1" dirty="0" err="1"/>
              <a:t>birtaraplaýynlyklar</a:t>
            </a:r>
            <a:r>
              <a:rPr lang="ru-RU" b="1" dirty="0"/>
              <a:t> </a:t>
            </a:r>
            <a:r>
              <a:rPr lang="ru-RU" b="1" dirty="0" err="1"/>
              <a:t>bolýar</a:t>
            </a:r>
            <a:r>
              <a:rPr lang="ru-RU" b="1" dirty="0"/>
              <a:t>. </a:t>
            </a:r>
            <a:r>
              <a:rPr lang="ru-RU" b="1" dirty="0" err="1"/>
              <a:t>Meselem</a:t>
            </a:r>
            <a:r>
              <a:rPr lang="ru-RU" b="1" dirty="0"/>
              <a:t>, </a:t>
            </a:r>
            <a:r>
              <a:rPr lang="ru-RU" b="1" dirty="0" err="1"/>
              <a:t>gyzykly</a:t>
            </a:r>
            <a:r>
              <a:rPr lang="ru-RU" b="1" dirty="0"/>
              <a:t> </a:t>
            </a:r>
            <a:r>
              <a:rPr lang="ru-RU" b="1" dirty="0" err="1"/>
              <a:t>wakalar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 </a:t>
            </a:r>
            <a:r>
              <a:rPr lang="ru-RU" b="1" dirty="0" err="1"/>
              <a:t>utgaşýan</a:t>
            </a:r>
            <a:r>
              <a:rPr lang="ru-RU" b="1" dirty="0"/>
              <a:t> </a:t>
            </a:r>
            <a:r>
              <a:rPr lang="ru-RU" b="1" dirty="0" err="1"/>
              <a:t>şu</a:t>
            </a:r>
            <a:r>
              <a:rPr lang="ru-RU" b="1" dirty="0"/>
              <a:t> </a:t>
            </a:r>
            <a:r>
              <a:rPr lang="ru-RU" b="1" dirty="0" err="1"/>
              <a:t>pursadyň</a:t>
            </a:r>
            <a:r>
              <a:rPr lang="ru-RU" b="1" dirty="0"/>
              <a:t> </a:t>
            </a:r>
            <a:r>
              <a:rPr lang="ru-RU" b="1" dirty="0" err="1"/>
              <a:t>syzylyyşynda</a:t>
            </a:r>
            <a:r>
              <a:rPr lang="ru-RU" b="1" dirty="0"/>
              <a:t> </a:t>
            </a:r>
            <a:r>
              <a:rPr lang="ru-RU" b="1" dirty="0" err="1"/>
              <a:t>wagt</a:t>
            </a:r>
            <a:r>
              <a:rPr lang="ru-RU" b="1" dirty="0"/>
              <a:t> </a:t>
            </a:r>
            <a:r>
              <a:rPr lang="ru-RU" b="1" dirty="0" err="1"/>
              <a:t>has</a:t>
            </a:r>
            <a:r>
              <a:rPr lang="ru-RU" b="1" dirty="0"/>
              <a:t> </a:t>
            </a:r>
            <a:r>
              <a:rPr lang="ru-RU" b="1" dirty="0" err="1"/>
              <a:t>çalt</a:t>
            </a:r>
            <a:r>
              <a:rPr lang="ru-RU" b="1" dirty="0"/>
              <a:t> </a:t>
            </a:r>
            <a:r>
              <a:rPr lang="ru-RU" b="1" dirty="0" err="1"/>
              <a:t>geçýän</a:t>
            </a:r>
            <a:r>
              <a:rPr lang="ru-RU" b="1" dirty="0"/>
              <a:t> (</a:t>
            </a:r>
            <a:r>
              <a:rPr lang="ru-RU" b="1" dirty="0" err="1"/>
              <a:t>gyzykly</a:t>
            </a:r>
            <a:r>
              <a:rPr lang="ru-RU" b="1" dirty="0"/>
              <a:t> </a:t>
            </a:r>
            <a:r>
              <a:rPr lang="ru-RU" b="1" dirty="0" err="1"/>
              <a:t>sapak</a:t>
            </a:r>
            <a:r>
              <a:rPr lang="ru-RU" b="1" dirty="0"/>
              <a:t>),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birsydyrgynlygynda</a:t>
            </a:r>
            <a:r>
              <a:rPr lang="ru-RU" b="1" dirty="0"/>
              <a:t> (</a:t>
            </a:r>
            <a:r>
              <a:rPr lang="ru-RU" b="1" dirty="0" err="1"/>
              <a:t>uçarda</a:t>
            </a:r>
            <a:r>
              <a:rPr lang="ru-RU" b="1" dirty="0"/>
              <a:t> </a:t>
            </a:r>
            <a:r>
              <a:rPr lang="ru-RU" b="1" dirty="0" err="1"/>
              <a:t>goňşyň</a:t>
            </a:r>
            <a:r>
              <a:rPr lang="ru-RU" b="1" dirty="0"/>
              <a:t> </a:t>
            </a:r>
            <a:r>
              <a:rPr lang="ru-RU" b="1" dirty="0" err="1"/>
              <a:t>söhbete</a:t>
            </a:r>
            <a:r>
              <a:rPr lang="ru-RU" b="1" dirty="0"/>
              <a:t> </a:t>
            </a:r>
            <a:r>
              <a:rPr lang="ru-RU" b="1" dirty="0" err="1"/>
              <a:t>göwünsiz</a:t>
            </a:r>
            <a:r>
              <a:rPr lang="ru-RU" b="1" dirty="0"/>
              <a:t> </a:t>
            </a:r>
            <a:r>
              <a:rPr lang="ru-RU" b="1" dirty="0" err="1"/>
              <a:t>ýagdaýynda</a:t>
            </a:r>
            <a:r>
              <a:rPr lang="ru-RU" b="1" dirty="0"/>
              <a:t>) </a:t>
            </a:r>
            <a:r>
              <a:rPr lang="ru-RU" b="1" dirty="0" err="1"/>
              <a:t>bolsa</a:t>
            </a:r>
            <a:r>
              <a:rPr lang="ru-RU" b="1" dirty="0"/>
              <a:t>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örän</a:t>
            </a:r>
            <a:r>
              <a:rPr lang="ru-RU" b="1" dirty="0"/>
              <a:t> </a:t>
            </a:r>
            <a:r>
              <a:rPr lang="ru-RU" b="1" dirty="0" err="1"/>
              <a:t>haýallaýan</a:t>
            </a:r>
            <a:r>
              <a:rPr lang="ru-RU" b="1" dirty="0"/>
              <a:t> </a:t>
            </a:r>
            <a:r>
              <a:rPr lang="ru-RU" b="1" dirty="0" err="1"/>
              <a:t>häsiýetde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edilýär</a:t>
            </a:r>
            <a:r>
              <a:rPr lang="ru-RU" b="1" dirty="0"/>
              <a:t>. </a:t>
            </a:r>
            <a:r>
              <a:rPr lang="ru-RU" b="1" dirty="0" err="1"/>
              <a:t>Tersine</a:t>
            </a:r>
            <a:r>
              <a:rPr lang="ru-RU" b="1" dirty="0"/>
              <a:t>, </a:t>
            </a:r>
            <a:r>
              <a:rPr lang="ru-RU" b="1" dirty="0" err="1"/>
              <a:t>geçmişimiziň</a:t>
            </a:r>
            <a:r>
              <a:rPr lang="ru-RU" b="1" dirty="0"/>
              <a:t> </a:t>
            </a:r>
            <a:r>
              <a:rPr lang="ru-RU" b="1" dirty="0" err="1"/>
              <a:t>baý</a:t>
            </a:r>
            <a:r>
              <a:rPr lang="ru-RU" b="1" dirty="0"/>
              <a:t> </a:t>
            </a:r>
            <a:r>
              <a:rPr lang="ru-RU" b="1" dirty="0" err="1"/>
              <a:t>wakaly</a:t>
            </a:r>
            <a:r>
              <a:rPr lang="ru-RU" b="1" dirty="0"/>
              <a:t> </a:t>
            </a:r>
            <a:r>
              <a:rPr lang="ru-RU" b="1" dirty="0" err="1"/>
              <a:t>döwürleri</a:t>
            </a:r>
            <a:r>
              <a:rPr lang="ru-RU" b="1" dirty="0"/>
              <a:t> </a:t>
            </a:r>
            <a:r>
              <a:rPr lang="ru-RU" b="1" dirty="0" err="1"/>
              <a:t>has</a:t>
            </a:r>
            <a:r>
              <a:rPr lang="ru-RU" b="1" dirty="0"/>
              <a:t> </a:t>
            </a:r>
            <a:r>
              <a:rPr lang="ru-RU" b="1" dirty="0" err="1"/>
              <a:t>dowamly</a:t>
            </a:r>
            <a:r>
              <a:rPr lang="ru-RU" b="1" dirty="0"/>
              <a:t>,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ýatlar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 </a:t>
            </a:r>
            <a:r>
              <a:rPr lang="ru-RU" b="1" dirty="0" err="1"/>
              <a:t>mazmuny</a:t>
            </a:r>
            <a:r>
              <a:rPr lang="ru-RU" b="1" dirty="0"/>
              <a:t> </a:t>
            </a:r>
            <a:r>
              <a:rPr lang="ru-RU" b="1" dirty="0" err="1"/>
              <a:t>bolmadyk</a:t>
            </a:r>
            <a:r>
              <a:rPr lang="ru-RU" b="1" dirty="0"/>
              <a:t> </a:t>
            </a:r>
            <a:r>
              <a:rPr lang="ru-RU" b="1" dirty="0" err="1"/>
              <a:t>kesimleri</a:t>
            </a:r>
            <a:r>
              <a:rPr lang="ru-RU" b="1" dirty="0"/>
              <a:t> </a:t>
            </a:r>
            <a:r>
              <a:rPr lang="ru-RU" b="1" dirty="0" err="1"/>
              <a:t>bolsa</a:t>
            </a:r>
            <a:r>
              <a:rPr lang="ru-RU" b="1" dirty="0"/>
              <a:t> </a:t>
            </a:r>
            <a:r>
              <a:rPr lang="ru-RU" b="1" dirty="0" err="1"/>
              <a:t>örän</a:t>
            </a:r>
            <a:r>
              <a:rPr lang="ru-RU" b="1" dirty="0"/>
              <a:t> </a:t>
            </a:r>
            <a:r>
              <a:rPr lang="ru-RU" b="1" dirty="0" err="1"/>
              <a:t>gysga</a:t>
            </a:r>
            <a:r>
              <a:rPr lang="ru-RU" b="1" dirty="0"/>
              <a:t> </a:t>
            </a:r>
            <a:r>
              <a:rPr lang="ru-RU" b="1" dirty="0" err="1"/>
              <a:t>dowamlylykda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edilýär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468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44804" y="308308"/>
            <a:ext cx="11364685" cy="5878383"/>
          </a:xfrm>
        </p:spPr>
        <p:txBody>
          <a:bodyPr>
            <a:normAutofit lnSpcReduction="10000"/>
          </a:bodyPr>
          <a:lstStyle/>
          <a:p>
            <a:r>
              <a:rPr lang="ru-RU" b="1" i="1" dirty="0" err="1">
                <a:solidFill>
                  <a:srgbClr val="0000CC"/>
                </a:solidFill>
              </a:rPr>
              <a:t>Ikinjiden</a:t>
            </a:r>
            <a:r>
              <a:rPr lang="ru-RU" b="1" i="1" dirty="0">
                <a:solidFill>
                  <a:srgbClr val="0000CC"/>
                </a:solidFill>
              </a:rPr>
              <a:t>,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edişiň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adamy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edişi</a:t>
            </a:r>
            <a:r>
              <a:rPr lang="ru-RU" b="1" dirty="0"/>
              <a:t>, </a:t>
            </a:r>
            <a:r>
              <a:rPr lang="ru-RU" b="1" dirty="0" err="1"/>
              <a:t>ýagny</a:t>
            </a:r>
            <a:r>
              <a:rPr lang="ru-RU" b="1" dirty="0"/>
              <a:t> </a:t>
            </a:r>
            <a:r>
              <a:rPr lang="ru-RU" b="1" dirty="0" err="1"/>
              <a:t>sosial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ediş</a:t>
            </a:r>
            <a:r>
              <a:rPr lang="ru-RU" b="1" dirty="0"/>
              <a:t> </a:t>
            </a:r>
            <a:r>
              <a:rPr lang="ru-RU" b="1" dirty="0" err="1"/>
              <a:t>mazmunyndaky</a:t>
            </a:r>
            <a:r>
              <a:rPr lang="ru-RU" b="1" dirty="0"/>
              <a:t> </a:t>
            </a:r>
            <a:r>
              <a:rPr lang="ru-RU" b="1" dirty="0" err="1"/>
              <a:t>özboluşly</a:t>
            </a:r>
            <a:r>
              <a:rPr lang="ru-RU" b="1" dirty="0"/>
              <a:t> </a:t>
            </a:r>
            <a:r>
              <a:rPr lang="ru-RU" b="1" dirty="0" err="1"/>
              <a:t>görnüşi</a:t>
            </a:r>
            <a:r>
              <a:rPr lang="ru-RU" b="1" dirty="0"/>
              <a:t> </a:t>
            </a:r>
            <a:r>
              <a:rPr lang="ru-RU" b="1" dirty="0" err="1"/>
              <a:t>bolýar</a:t>
            </a:r>
            <a:r>
              <a:rPr lang="ru-RU" b="1" dirty="0"/>
              <a:t>. </a:t>
            </a:r>
            <a:r>
              <a:rPr lang="ru-RU" b="1" dirty="0" err="1"/>
              <a:t>Adaty</a:t>
            </a:r>
            <a:r>
              <a:rPr lang="ru-RU" b="1" dirty="0"/>
              <a:t> </a:t>
            </a:r>
            <a:r>
              <a:rPr lang="ru-RU" b="1" dirty="0" err="1"/>
              <a:t>obýektleriň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edilişi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edilýän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ediji</a:t>
            </a:r>
            <a:r>
              <a:rPr lang="ru-RU" b="1" dirty="0"/>
              <a:t> </a:t>
            </a:r>
            <a:r>
              <a:rPr lang="ru-RU" b="1" dirty="0" err="1"/>
              <a:t>düzümde</a:t>
            </a:r>
            <a:r>
              <a:rPr lang="ru-RU" b="1" dirty="0"/>
              <a:t> </a:t>
            </a:r>
            <a:r>
              <a:rPr lang="ru-RU" b="1" dirty="0" err="1"/>
              <a:t>bolýan</a:t>
            </a:r>
            <a:r>
              <a:rPr lang="ru-RU" b="1" dirty="0"/>
              <a:t> </a:t>
            </a:r>
            <a:r>
              <a:rPr lang="ru-RU" b="1" dirty="0" err="1"/>
              <a:t>bolsa</a:t>
            </a:r>
            <a:r>
              <a:rPr lang="ru-RU" b="1" dirty="0"/>
              <a:t>,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adamy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etmeginde</a:t>
            </a:r>
            <a:r>
              <a:rPr lang="ru-RU" b="1" dirty="0"/>
              <a:t> 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düzümler</a:t>
            </a:r>
            <a:r>
              <a:rPr lang="ru-RU" b="1" dirty="0"/>
              <a:t> </a:t>
            </a:r>
            <a:r>
              <a:rPr lang="ru-RU" b="1" dirty="0" err="1"/>
              <a:t>keminden</a:t>
            </a:r>
            <a:r>
              <a:rPr lang="ru-RU" b="1" dirty="0"/>
              <a:t> </a:t>
            </a:r>
            <a:r>
              <a:rPr lang="ru-RU" b="1" dirty="0" err="1"/>
              <a:t>alta</a:t>
            </a:r>
            <a:r>
              <a:rPr lang="ru-RU" b="1" dirty="0"/>
              <a:t> </a:t>
            </a:r>
            <a:r>
              <a:rPr lang="ru-RU" b="1" dirty="0" err="1"/>
              <a:t>ýetýär</a:t>
            </a:r>
            <a:r>
              <a:rPr lang="ru-RU" b="1" dirty="0"/>
              <a:t>:</a:t>
            </a:r>
          </a:p>
          <a:p>
            <a:pPr marL="0" indent="0" algn="ctr">
              <a:buNone/>
            </a:pPr>
            <a:r>
              <a:rPr lang="ru-RU" b="1" dirty="0" err="1"/>
              <a:t>Aman</a:t>
            </a:r>
            <a:r>
              <a:rPr lang="ru-RU" b="1" dirty="0"/>
              <a:t> </a:t>
            </a:r>
            <a:r>
              <a:rPr lang="ru-RU" b="1" dirty="0" err="1"/>
              <a:t>Berdini</a:t>
            </a:r>
            <a:r>
              <a:rPr lang="ru-RU" b="1" dirty="0"/>
              <a:t> </a:t>
            </a:r>
            <a:r>
              <a:rPr lang="ru-RU" b="1" dirty="0" err="1"/>
              <a:t>bolşy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 </a:t>
            </a:r>
            <a:r>
              <a:rPr lang="ru-RU" b="1" dirty="0" err="1" smtClean="0"/>
              <a:t>kabul</a:t>
            </a:r>
            <a:r>
              <a:rPr lang="ru-RU" b="1" dirty="0" smtClean="0"/>
              <a:t> </a:t>
            </a:r>
            <a:r>
              <a:rPr lang="ru-RU" b="1" dirty="0" err="1" smtClean="0"/>
              <a:t>edýär</a:t>
            </a:r>
            <a:r>
              <a:rPr lang="ru-RU" b="1" dirty="0" smtClean="0"/>
              <a:t>;</a:t>
            </a:r>
            <a:r>
              <a:rPr lang="tk-TM" b="1" dirty="0" smtClean="0"/>
              <a:t>   </a:t>
            </a:r>
          </a:p>
          <a:p>
            <a:pPr marL="0" indent="0" algn="ctr">
              <a:buNone/>
            </a:pPr>
            <a:r>
              <a:rPr lang="ru-RU" b="1" dirty="0" err="1" smtClean="0"/>
              <a:t>Aman</a:t>
            </a:r>
            <a:r>
              <a:rPr lang="ru-RU" b="1" dirty="0" smtClean="0"/>
              <a:t> </a:t>
            </a:r>
            <a:r>
              <a:rPr lang="ru-RU" b="1" dirty="0" err="1" smtClean="0"/>
              <a:t>öz-özüni</a:t>
            </a:r>
            <a:r>
              <a:rPr lang="ru-RU" b="1" dirty="0" smtClean="0"/>
              <a:t> </a:t>
            </a:r>
            <a:r>
              <a:rPr lang="ru-RU" b="1" dirty="0" err="1" smtClean="0"/>
              <a:t>kabul</a:t>
            </a:r>
            <a:r>
              <a:rPr lang="ru-RU" b="1" dirty="0" smtClean="0"/>
              <a:t> </a:t>
            </a:r>
            <a:r>
              <a:rPr lang="ru-RU" b="1" dirty="0" err="1" smtClean="0"/>
              <a:t>edýär</a:t>
            </a:r>
            <a:r>
              <a:rPr lang="ru-RU" b="1" dirty="0" smtClean="0"/>
              <a:t>;</a:t>
            </a:r>
          </a:p>
          <a:p>
            <a:pPr marL="0" indent="0" algn="ctr">
              <a:buNone/>
            </a:pPr>
            <a:r>
              <a:rPr lang="ru-RU" b="1" dirty="0" err="1" smtClean="0"/>
              <a:t>Aman</a:t>
            </a:r>
            <a:r>
              <a:rPr lang="ru-RU" b="1" dirty="0" smtClean="0"/>
              <a:t> </a:t>
            </a:r>
            <a:r>
              <a:rPr lang="ru-RU" b="1" dirty="0" err="1"/>
              <a:t>Berdi</a:t>
            </a:r>
            <a:r>
              <a:rPr lang="ru-RU" b="1" dirty="0"/>
              <a:t> </a:t>
            </a:r>
            <a:r>
              <a:rPr lang="ru-RU" b="1" dirty="0" err="1"/>
              <a:t>tarapyndan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edilýär</a:t>
            </a:r>
            <a:r>
              <a:rPr lang="ru-RU" b="1" dirty="0"/>
              <a:t>;</a:t>
            </a:r>
          </a:p>
          <a:p>
            <a:pPr marL="0" indent="0">
              <a:buNone/>
            </a:pPr>
            <a:r>
              <a:rPr lang="ru-RU" b="1" dirty="0" err="1"/>
              <a:t>Edil</a:t>
            </a:r>
            <a:r>
              <a:rPr lang="ru-RU" b="1" dirty="0"/>
              <a:t> </a:t>
            </a:r>
            <a:r>
              <a:rPr lang="ru-RU" b="1" dirty="0" err="1"/>
              <a:t>şunuň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 </a:t>
            </a:r>
            <a:r>
              <a:rPr lang="ru-RU" b="1" dirty="0" err="1"/>
              <a:t>üç</a:t>
            </a:r>
            <a:r>
              <a:rPr lang="ru-RU" b="1" dirty="0"/>
              <a:t> </a:t>
            </a:r>
            <a:r>
              <a:rPr lang="ru-RU" b="1" dirty="0" err="1"/>
              <a:t>orun</a:t>
            </a:r>
            <a:r>
              <a:rPr lang="ru-RU" b="1" dirty="0"/>
              <a:t> </a:t>
            </a:r>
            <a:r>
              <a:rPr lang="ru-RU" b="1" dirty="0" err="1"/>
              <a:t>Berdiniň</a:t>
            </a:r>
            <a:r>
              <a:rPr lang="ru-RU" b="1" dirty="0"/>
              <a:t> </a:t>
            </a:r>
            <a:r>
              <a:rPr lang="ru-RU" b="1" dirty="0" err="1"/>
              <a:t>tarapynda</a:t>
            </a:r>
            <a:r>
              <a:rPr lang="ru-RU" b="1" dirty="0"/>
              <a:t> </a:t>
            </a:r>
            <a:r>
              <a:rPr lang="ru-RU" b="1" dirty="0" err="1"/>
              <a:t>döreýär</a:t>
            </a:r>
            <a:r>
              <a:rPr lang="ru-RU" b="1" dirty="0"/>
              <a:t>. </a:t>
            </a:r>
            <a:r>
              <a:rPr lang="ru-RU" b="1" dirty="0" err="1"/>
              <a:t>Eger-de</a:t>
            </a:r>
            <a:r>
              <a:rPr lang="ru-RU" b="1" dirty="0"/>
              <a:t>, </a:t>
            </a:r>
            <a:r>
              <a:rPr lang="ru-RU" b="1" dirty="0" err="1"/>
              <a:t>bularyň</a:t>
            </a:r>
            <a:r>
              <a:rPr lang="ru-RU" b="1" dirty="0"/>
              <a:t> </a:t>
            </a:r>
            <a:r>
              <a:rPr lang="ru-RU" b="1" dirty="0" err="1"/>
              <a:t>üsti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özüniň</a:t>
            </a:r>
            <a:r>
              <a:rPr lang="ru-RU" b="1" dirty="0"/>
              <a:t> </a:t>
            </a:r>
            <a:r>
              <a:rPr lang="ru-RU" b="1" dirty="0" err="1"/>
              <a:t>garşydaşy</a:t>
            </a:r>
            <a:r>
              <a:rPr lang="ru-RU" b="1" dirty="0"/>
              <a:t> </a:t>
            </a:r>
            <a:r>
              <a:rPr lang="ru-RU" b="1" dirty="0" err="1"/>
              <a:t>tarapyndan</a:t>
            </a:r>
            <a:r>
              <a:rPr lang="ru-RU" b="1" dirty="0"/>
              <a:t> </a:t>
            </a:r>
            <a:r>
              <a:rPr lang="ru-RU" b="1" dirty="0" err="1"/>
              <a:t>nähili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edilýändigini</a:t>
            </a:r>
            <a:r>
              <a:rPr lang="ru-RU" b="1" dirty="0"/>
              <a:t> </a:t>
            </a:r>
            <a:r>
              <a:rPr lang="ru-RU" b="1" dirty="0" err="1"/>
              <a:t>aňlaýşy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doldurylsa</a:t>
            </a:r>
            <a:r>
              <a:rPr lang="ru-RU" b="1" dirty="0"/>
              <a:t>, </a:t>
            </a:r>
            <a:r>
              <a:rPr lang="ru-RU" b="1" dirty="0" err="1"/>
              <a:t>onda</a:t>
            </a:r>
            <a:r>
              <a:rPr lang="ru-RU" b="1" dirty="0"/>
              <a:t>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orunlaryň</a:t>
            </a:r>
            <a:r>
              <a:rPr lang="ru-RU" b="1" dirty="0"/>
              <a:t> </a:t>
            </a:r>
            <a:r>
              <a:rPr lang="ru-RU" b="1" dirty="0" err="1"/>
              <a:t>sany</a:t>
            </a:r>
            <a:r>
              <a:rPr lang="ru-RU" b="1" dirty="0"/>
              <a:t> 8-e </a:t>
            </a:r>
            <a:r>
              <a:rPr lang="ru-RU" b="1" dirty="0" err="1"/>
              <a:t>ýetýär</a:t>
            </a:r>
            <a:r>
              <a:rPr lang="ru-RU" b="1" dirty="0"/>
              <a:t>.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garşydaşyny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edişiniň</a:t>
            </a:r>
            <a:r>
              <a:rPr lang="ru-RU" b="1" dirty="0"/>
              <a:t> </a:t>
            </a:r>
            <a:r>
              <a:rPr lang="ru-RU" b="1" dirty="0" err="1"/>
              <a:t>takyklygyna</a:t>
            </a:r>
            <a:r>
              <a:rPr lang="ru-RU" b="1" dirty="0"/>
              <a:t> </a:t>
            </a:r>
            <a:r>
              <a:rPr lang="ru-RU" b="1" dirty="0" err="1"/>
              <a:t>üstemlik</a:t>
            </a:r>
            <a:r>
              <a:rPr lang="ru-RU" b="1" dirty="0"/>
              <a:t>, </a:t>
            </a:r>
            <a:r>
              <a:rPr lang="ru-RU" b="1" dirty="0" err="1"/>
              <a:t>ýakymlylyk</a:t>
            </a:r>
            <a:r>
              <a:rPr lang="ru-RU" b="1" dirty="0"/>
              <a:t>, </a:t>
            </a:r>
            <a:r>
              <a:rPr lang="ru-RU" b="1" dirty="0" err="1"/>
              <a:t>bize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</a:t>
            </a:r>
            <a:r>
              <a:rPr lang="ru-RU" b="1" dirty="0" err="1"/>
              <a:t>gatnaşyk</a:t>
            </a:r>
            <a:r>
              <a:rPr lang="ru-RU" b="1" dirty="0"/>
              <a:t>  </a:t>
            </a:r>
            <a:r>
              <a:rPr lang="ru-RU" b="1" dirty="0" err="1"/>
              <a:t>hadysalary</a:t>
            </a:r>
            <a:r>
              <a:rPr lang="ru-RU" b="1" dirty="0"/>
              <a:t> </a:t>
            </a:r>
            <a:r>
              <a:rPr lang="ru-RU" b="1" dirty="0" err="1"/>
              <a:t>täsir</a:t>
            </a:r>
            <a:r>
              <a:rPr lang="ru-RU" b="1" dirty="0"/>
              <a:t> </a:t>
            </a:r>
            <a:r>
              <a:rPr lang="ru-RU" b="1" dirty="0" err="1"/>
              <a:t>edýär</a:t>
            </a:r>
            <a:r>
              <a:rPr lang="ru-RU" b="1" dirty="0"/>
              <a:t>. </a:t>
            </a:r>
            <a:r>
              <a:rPr lang="ru-RU" b="1" dirty="0" err="1"/>
              <a:t>Eger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edilýäniň</a:t>
            </a:r>
            <a:r>
              <a:rPr lang="ru-RU" b="1" dirty="0"/>
              <a:t> </a:t>
            </a:r>
            <a:r>
              <a:rPr lang="ru-RU" b="1" dirty="0" err="1"/>
              <a:t>at-abraýy</a:t>
            </a:r>
            <a:r>
              <a:rPr lang="ru-RU" b="1" dirty="0"/>
              <a:t> </a:t>
            </a:r>
            <a:r>
              <a:rPr lang="ru-RU" b="1" dirty="0" err="1"/>
              <a:t>has</a:t>
            </a:r>
            <a:r>
              <a:rPr lang="ru-RU" b="1" dirty="0"/>
              <a:t> </a:t>
            </a:r>
            <a:r>
              <a:rPr lang="ru-RU" b="1" dirty="0" err="1"/>
              <a:t>ýokary</a:t>
            </a:r>
            <a:r>
              <a:rPr lang="ru-RU" b="1" dirty="0"/>
              <a:t> </a:t>
            </a:r>
            <a:r>
              <a:rPr lang="ru-RU" b="1" dirty="0" err="1"/>
              <a:t>bolsa</a:t>
            </a:r>
            <a:r>
              <a:rPr lang="ru-RU" b="1" dirty="0"/>
              <a:t>, </a:t>
            </a:r>
            <a:r>
              <a:rPr lang="ru-RU" b="1" dirty="0" err="1"/>
              <a:t>onda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sözleri</a:t>
            </a:r>
            <a:r>
              <a:rPr lang="ru-RU" b="1" dirty="0"/>
              <a:t>, </a:t>
            </a:r>
            <a:r>
              <a:rPr lang="ru-RU" b="1" dirty="0" err="1"/>
              <a:t>özüni</a:t>
            </a:r>
            <a:r>
              <a:rPr lang="ru-RU" b="1" dirty="0"/>
              <a:t> </a:t>
            </a:r>
            <a:r>
              <a:rPr lang="ru-RU" b="1" dirty="0" err="1"/>
              <a:t>alyp</a:t>
            </a:r>
            <a:r>
              <a:rPr lang="ru-RU" b="1" dirty="0"/>
              <a:t> </a:t>
            </a:r>
            <a:r>
              <a:rPr lang="ru-RU" b="1" dirty="0" err="1"/>
              <a:t>barşy-da</a:t>
            </a:r>
            <a:r>
              <a:rPr lang="ru-RU" b="1" dirty="0"/>
              <a:t> </a:t>
            </a:r>
            <a:r>
              <a:rPr lang="ru-RU" b="1" dirty="0" err="1"/>
              <a:t>çuň</a:t>
            </a:r>
            <a:r>
              <a:rPr lang="ru-RU" b="1" dirty="0"/>
              <a:t> </a:t>
            </a:r>
            <a:r>
              <a:rPr lang="ru-RU" b="1" dirty="0" err="1"/>
              <a:t>mazmunly</a:t>
            </a:r>
            <a:r>
              <a:rPr lang="ru-RU" b="1" dirty="0"/>
              <a:t>, </a:t>
            </a:r>
            <a:r>
              <a:rPr lang="ru-RU" b="1" dirty="0" err="1"/>
              <a:t>makul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edilýär</a:t>
            </a:r>
            <a:r>
              <a:rPr lang="ru-RU" b="1" dirty="0"/>
              <a:t> (</a:t>
            </a:r>
            <a:r>
              <a:rPr lang="ru-RU" b="1" dirty="0" err="1"/>
              <a:t>üstemlik</a:t>
            </a:r>
            <a:r>
              <a:rPr lang="ru-RU" b="1" dirty="0"/>
              <a:t>). </a:t>
            </a:r>
            <a:r>
              <a:rPr lang="ru-RU" b="1" dirty="0" err="1"/>
              <a:t>Daşky</a:t>
            </a:r>
            <a:r>
              <a:rPr lang="ru-RU" b="1" dirty="0"/>
              <a:t> </a:t>
            </a:r>
            <a:r>
              <a:rPr lang="ru-RU" b="1" dirty="0" err="1"/>
              <a:t>keşbi</a:t>
            </a:r>
            <a:r>
              <a:rPr lang="ru-RU" b="1" dirty="0"/>
              <a:t> </a:t>
            </a:r>
            <a:r>
              <a:rPr lang="ru-RU" b="1" dirty="0" err="1"/>
              <a:t>görmegeý</a:t>
            </a:r>
            <a:r>
              <a:rPr lang="ru-RU" b="1" dirty="0"/>
              <a:t>, </a:t>
            </a:r>
            <a:r>
              <a:rPr lang="ru-RU" b="1" dirty="0" err="1"/>
              <a:t>päkize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entek</a:t>
            </a:r>
            <a:r>
              <a:rPr lang="ru-RU" b="1" dirty="0"/>
              <a:t> </a:t>
            </a:r>
            <a:r>
              <a:rPr lang="ru-RU" b="1" dirty="0" err="1"/>
              <a:t>nämälim</a:t>
            </a:r>
            <a:r>
              <a:rPr lang="ru-RU" b="1" dirty="0"/>
              <a:t> </a:t>
            </a:r>
            <a:r>
              <a:rPr lang="ru-RU" b="1" dirty="0" err="1"/>
              <a:t>şahsy</a:t>
            </a:r>
            <a:r>
              <a:rPr lang="ru-RU" b="1" dirty="0"/>
              <a:t> </a:t>
            </a:r>
            <a:r>
              <a:rPr lang="ru-RU" b="1" dirty="0" err="1"/>
              <a:t>sypatlary-da</a:t>
            </a:r>
            <a:r>
              <a:rPr lang="ru-RU" b="1" dirty="0"/>
              <a:t> </a:t>
            </a:r>
            <a:r>
              <a:rPr lang="ru-RU" b="1" dirty="0" err="1"/>
              <a:t>ýokary</a:t>
            </a:r>
            <a:r>
              <a:rPr lang="ru-RU" b="1" dirty="0"/>
              <a:t> </a:t>
            </a:r>
            <a:r>
              <a:rPr lang="ru-RU" b="1" dirty="0" err="1"/>
              <a:t>derejede</a:t>
            </a:r>
            <a:r>
              <a:rPr lang="ru-RU" b="1" dirty="0"/>
              <a:t> </a:t>
            </a:r>
            <a:r>
              <a:rPr lang="ru-RU" b="1" dirty="0" err="1"/>
              <a:t>bahalandyrylýar</a:t>
            </a:r>
            <a:r>
              <a:rPr lang="ru-RU" b="1" dirty="0"/>
              <a:t> (</a:t>
            </a:r>
            <a:r>
              <a:rPr lang="ru-RU" b="1" dirty="0" err="1"/>
              <a:t>ýakymlylyk</a:t>
            </a:r>
            <a:r>
              <a:rPr lang="ru-RU" b="1" dirty="0"/>
              <a:t>). </a:t>
            </a:r>
            <a:r>
              <a:rPr lang="ru-RU" b="1" dirty="0" err="1"/>
              <a:t>Eger</a:t>
            </a:r>
            <a:r>
              <a:rPr lang="ru-RU" b="1" dirty="0"/>
              <a:t> </a:t>
            </a:r>
            <a:r>
              <a:rPr lang="ru-RU" b="1" dirty="0" err="1"/>
              <a:t>kimdir</a:t>
            </a:r>
            <a:r>
              <a:rPr lang="ru-RU" b="1" dirty="0"/>
              <a:t> </a:t>
            </a:r>
            <a:r>
              <a:rPr lang="ru-RU" b="1" dirty="0" err="1"/>
              <a:t>biriniň</a:t>
            </a:r>
            <a:r>
              <a:rPr lang="ru-RU" b="1" dirty="0"/>
              <a:t> </a:t>
            </a:r>
            <a:r>
              <a:rPr lang="ru-RU" b="1" dirty="0" err="1"/>
              <a:t>özümize</a:t>
            </a:r>
            <a:r>
              <a:rPr lang="ru-RU" b="1" dirty="0"/>
              <a:t> </a:t>
            </a:r>
            <a:r>
              <a:rPr lang="ru-RU" b="1" dirty="0" err="1"/>
              <a:t>makullaýjy</a:t>
            </a:r>
            <a:r>
              <a:rPr lang="ru-RU" b="1" dirty="0"/>
              <a:t> </a:t>
            </a:r>
            <a:r>
              <a:rPr lang="ru-RU" b="1" dirty="0" err="1"/>
              <a:t>gatnaşykdadygyna</a:t>
            </a:r>
            <a:r>
              <a:rPr lang="ru-RU" b="1" dirty="0"/>
              <a:t> </a:t>
            </a:r>
            <a:r>
              <a:rPr lang="ru-RU" b="1" dirty="0" err="1"/>
              <a:t>göz</a:t>
            </a:r>
            <a:r>
              <a:rPr lang="ru-RU" b="1" dirty="0"/>
              <a:t> </a:t>
            </a:r>
            <a:r>
              <a:rPr lang="ru-RU" b="1" dirty="0" err="1"/>
              <a:t>ýetirsek</a:t>
            </a:r>
            <a:r>
              <a:rPr lang="ru-RU" b="1" dirty="0"/>
              <a:t>, </a:t>
            </a:r>
            <a:r>
              <a:rPr lang="ru-RU" b="1" dirty="0" err="1"/>
              <a:t>biz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häsiýetlerini</a:t>
            </a:r>
            <a:r>
              <a:rPr lang="ru-RU" b="1" dirty="0"/>
              <a:t> </a:t>
            </a:r>
            <a:r>
              <a:rPr lang="ru-RU" b="1" dirty="0" err="1"/>
              <a:t>oňyn</a:t>
            </a:r>
            <a:r>
              <a:rPr lang="ru-RU" b="1" dirty="0"/>
              <a:t> </a:t>
            </a:r>
            <a:r>
              <a:rPr lang="ru-RU" b="1" dirty="0" err="1"/>
              <a:t>bahalandyryp</a:t>
            </a:r>
            <a:r>
              <a:rPr lang="ru-RU" b="1" dirty="0"/>
              <a:t>, </a:t>
            </a:r>
            <a:r>
              <a:rPr lang="ru-RU" b="1" dirty="0" err="1"/>
              <a:t>ony</a:t>
            </a:r>
            <a:r>
              <a:rPr lang="ru-RU" b="1" dirty="0"/>
              <a:t> </a:t>
            </a:r>
            <a:r>
              <a:rPr lang="ru-RU" b="1" dirty="0" err="1"/>
              <a:t>özümize</a:t>
            </a:r>
            <a:r>
              <a:rPr lang="ru-RU" b="1" dirty="0"/>
              <a:t> </a:t>
            </a:r>
            <a:r>
              <a:rPr lang="ru-RU" b="1" dirty="0" err="1"/>
              <a:t>pikrdeş</a:t>
            </a:r>
            <a:r>
              <a:rPr lang="ru-RU" b="1" dirty="0"/>
              <a:t> </a:t>
            </a:r>
            <a:r>
              <a:rPr lang="ru-RU" b="1" dirty="0" err="1"/>
              <a:t>saýýarys</a:t>
            </a:r>
            <a:r>
              <a:rPr lang="ru-RU" b="1" dirty="0"/>
              <a:t> (</a:t>
            </a:r>
            <a:r>
              <a:rPr lang="ru-RU" b="1" dirty="0" err="1"/>
              <a:t>bize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</a:t>
            </a:r>
            <a:r>
              <a:rPr lang="ru-RU" b="1" dirty="0" err="1"/>
              <a:t>gatnaşyk</a:t>
            </a:r>
            <a:r>
              <a:rPr lang="ru-RU" b="1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0481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182</TotalTime>
  <Words>1202</Words>
  <Application>Microsoft Office PowerPoint</Application>
  <PresentationFormat>Произвольный</PresentationFormat>
  <Paragraphs>55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User</cp:lastModifiedBy>
  <cp:revision>14</cp:revision>
  <dcterms:created xsi:type="dcterms:W3CDTF">2020-09-15T07:25:51Z</dcterms:created>
  <dcterms:modified xsi:type="dcterms:W3CDTF">2020-11-29T18:15:42Z</dcterms:modified>
</cp:coreProperties>
</file>