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4" r:id="rId6"/>
    <p:sldId id="265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8" r:id="rId20"/>
    <p:sldId id="277" r:id="rId21"/>
    <p:sldId id="27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1F60-D385-49B0-8DE0-6ACEF980A3FE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E1788-C4B2-4EE4-8C08-5757035E6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34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1F60-D385-49B0-8DE0-6ACEF980A3FE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E1788-C4B2-4EE4-8C08-5757035E6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7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1F60-D385-49B0-8DE0-6ACEF980A3FE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E1788-C4B2-4EE4-8C08-5757035E6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0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1F60-D385-49B0-8DE0-6ACEF980A3FE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E1788-C4B2-4EE4-8C08-5757035E6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114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1F60-D385-49B0-8DE0-6ACEF980A3FE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E1788-C4B2-4EE4-8C08-5757035E6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412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1F60-D385-49B0-8DE0-6ACEF980A3FE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E1788-C4B2-4EE4-8C08-5757035E6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64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1F60-D385-49B0-8DE0-6ACEF980A3FE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E1788-C4B2-4EE4-8C08-5757035E6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787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1F60-D385-49B0-8DE0-6ACEF980A3FE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E1788-C4B2-4EE4-8C08-5757035E6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361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1F60-D385-49B0-8DE0-6ACEF980A3FE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E1788-C4B2-4EE4-8C08-5757035E6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457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1F60-D385-49B0-8DE0-6ACEF980A3FE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E1788-C4B2-4EE4-8C08-5757035E6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941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1F60-D385-49B0-8DE0-6ACEF980A3FE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E1788-C4B2-4EE4-8C08-5757035E6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115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A1F60-D385-49B0-8DE0-6ACEF980A3FE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E1788-C4B2-4EE4-8C08-5757035E6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398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86000">
              <a:schemeClr val="accent1">
                <a:lumMod val="45000"/>
                <a:lumOff val="55000"/>
              </a:schemeClr>
            </a:gs>
            <a:gs pos="75000">
              <a:schemeClr val="accent1">
                <a:lumMod val="45000"/>
                <a:lumOff val="55000"/>
                <a:alpha val="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67000" y="2466975"/>
            <a:ext cx="7000875" cy="1569660"/>
          </a:xfrm>
          <a:prstGeom prst="rect">
            <a:avLst/>
          </a:prstGeom>
          <a:noFill/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Eskiz.</a:t>
            </a:r>
          </a:p>
          <a:p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Eskiz çyzgysy barada umumy düşünje.</a:t>
            </a:r>
          </a:p>
          <a:p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Eskiz çyzgysynyň ýerine ýetirlişi.</a:t>
            </a:r>
            <a:endParaRPr lang="tk-TM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93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2" y="0"/>
            <a:ext cx="12144358" cy="66102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36277" y="4172026"/>
            <a:ext cx="57108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tk-TM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Görnüşlerde detalyň görünýän </a:t>
            </a:r>
          </a:p>
          <a:p>
            <a:pPr algn="just"/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sudurlaryny geçirmeli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7410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54" y="205946"/>
            <a:ext cx="11993817" cy="65005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78829" y="4271778"/>
            <a:ext cx="65171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tk-TM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Detalyň görünmeýän böleklerini we </a:t>
            </a:r>
            <a:endParaRPr lang="tk-TM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maýda </a:t>
            </a:r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böleklerini görkezmeli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4309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88" y="156294"/>
            <a:ext cx="12130612" cy="65746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69529" y="4388156"/>
            <a:ext cx="56360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Daşyna çykarylýan çyzyklary we  </a:t>
            </a:r>
          </a:p>
          <a:p>
            <a:pPr algn="just"/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ölçeg çyzyklaryny geçirmeli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1107740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3" y="115029"/>
            <a:ext cx="12153547" cy="66108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18909" y="4479595"/>
            <a:ext cx="59768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10)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Detalyň asyl</a:t>
            </a:r>
            <a:r>
              <a:rPr lang="ru-RU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nusgasyny ölçemeli, </a:t>
            </a:r>
          </a:p>
          <a:p>
            <a:pPr algn="just"/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we ölçeg sanlaryny geçirmeli. 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1134882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281"/>
            <a:ext cx="12146936" cy="65943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01543" y="4742969"/>
            <a:ext cx="5394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11)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Esasy ýazgyny doldurmaly.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924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947" y="1344065"/>
            <a:ext cx="7407008" cy="52155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75218" y="536559"/>
            <a:ext cx="7502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Detalyň asyl nusgasyndan ölçegleri kesgitlemek.</a:t>
            </a:r>
          </a:p>
        </p:txBody>
      </p:sp>
    </p:spTree>
    <p:extLst>
      <p:ext uri="{BB962C8B-B14F-4D97-AF65-F5344CB8AC3E}">
        <p14:creationId xmlns:p14="http://schemas.microsoft.com/office/powerpoint/2010/main" val="35482004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75218" y="536559"/>
            <a:ext cx="7502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Detalyň asyl nusgasyndan ölçegleri kesgitlemek.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8387" y="1757362"/>
            <a:ext cx="8086725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124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66365" y="574659"/>
            <a:ext cx="2139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Kronsirkul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738" y="1747112"/>
            <a:ext cx="3078977" cy="40481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6206" y="2192421"/>
            <a:ext cx="3828391" cy="24473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7243" y="1676400"/>
            <a:ext cx="3439979" cy="41188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897391" y="574659"/>
            <a:ext cx="2139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Nutromer</a:t>
            </a:r>
          </a:p>
        </p:txBody>
      </p:sp>
    </p:spTree>
    <p:extLst>
      <p:ext uri="{BB962C8B-B14F-4D97-AF65-F5344CB8AC3E}">
        <p14:creationId xmlns:p14="http://schemas.microsoft.com/office/powerpoint/2010/main" val="20655383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70172" y="886560"/>
            <a:ext cx="2753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Ştangensirkul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02" y="1654734"/>
            <a:ext cx="11553826" cy="459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8205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87" y="869934"/>
            <a:ext cx="7953375" cy="5905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99933" y="285159"/>
            <a:ext cx="2753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Ştangensirkul</a:t>
            </a:r>
          </a:p>
        </p:txBody>
      </p:sp>
    </p:spTree>
    <p:extLst>
      <p:ext uri="{BB962C8B-B14F-4D97-AF65-F5344CB8AC3E}">
        <p14:creationId xmlns:p14="http://schemas.microsoft.com/office/powerpoint/2010/main" val="2612193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8262" y="120816"/>
            <a:ext cx="6210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Eskiz çyzgysy barada umumy düşünje.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427" y="1818078"/>
            <a:ext cx="5400675" cy="46930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4567" y="974841"/>
            <a:ext cx="66389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Şertli belgileri berjaý etmek bilen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esgitli düzgünlerde we masştablarda ýerine ýetirilen, predmetiň bir ýa-da birnäçe şekiline – </a:t>
            </a:r>
            <a:r>
              <a:rPr lang="tk-TM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çyzgy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diýilýär.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966" y="3698555"/>
            <a:ext cx="5567362" cy="292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72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9959" y="2965609"/>
            <a:ext cx="6502906" cy="34528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04109" y="549207"/>
            <a:ext cx="2333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Radiusomer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316" y="1133982"/>
            <a:ext cx="5845924" cy="27241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15201" y="2054226"/>
            <a:ext cx="2276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Rezbomer</a:t>
            </a:r>
          </a:p>
        </p:txBody>
      </p:sp>
    </p:spTree>
    <p:extLst>
      <p:ext uri="{BB962C8B-B14F-4D97-AF65-F5344CB8AC3E}">
        <p14:creationId xmlns:p14="http://schemas.microsoft.com/office/powerpoint/2010/main" val="6174662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28825" y="434400"/>
            <a:ext cx="7829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Yz galdyrmak arkaly 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ölçegleri 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kesgitlemek.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077" y="1695450"/>
            <a:ext cx="4202283" cy="15049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836" y="3695699"/>
            <a:ext cx="4482766" cy="25050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9099" y="1983580"/>
            <a:ext cx="4782326" cy="342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733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304800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Eger howlukmaç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calt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çyzgy çyzmak zerurlygy ýüze çyksa, we gol astynda hem gerekli çyzgy gurallary ýok bolsa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100" y="1933575"/>
            <a:ext cx="6707139" cy="42243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5725" y="1809750"/>
            <a:ext cx="528637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Onda </a:t>
            </a:r>
            <a:r>
              <a:rPr lang="tk-TM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ezkiz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ýerine ýetirip bolar.</a:t>
            </a:r>
          </a:p>
          <a:p>
            <a:pPr algn="just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ertli belgileri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nde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düzümi boýunça </a:t>
            </a:r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eskizlerde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tk-TM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çyzgylarda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tapawut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bolmaýar, diňe olaryň tehniki ýerine ýetirilişinde tapawut bar.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69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2840" y="2859345"/>
            <a:ext cx="7549849" cy="38385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304800"/>
            <a:ext cx="1219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Eskiz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gözde deňeçerligi </a:t>
            </a:r>
            <a:r>
              <a:rPr lang="tk-TM" sz="32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(proporsiýa)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berjaý etmek bilen, elde ýerine ýetirilen </a:t>
            </a:r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 çyzgysydyr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Konstruktorlar täze enjamlary taslanlarynda, bejergi işleri geçirilende, zaýalanan detallaryň deregine täze ýasamaly bolanda eskizlerden peýdalanýarlar.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300" y="3019425"/>
            <a:ext cx="40088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şeýle işlere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örän köp duş gelinýär. Şol sebäpli hem eskiz </a:t>
            </a:r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konstruktor-lar </a:t>
            </a:r>
            <a:r>
              <a:rPr lang="tk-TM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resminamasydyr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6358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4058" y="3042226"/>
            <a:ext cx="7088304" cy="36039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0784"/>
            <a:ext cx="1219200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Eskize bolan talaplar.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Eskizleri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çygylar üçin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KRÝU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standartlaryna laýyklykda ýerine ýetirilýär.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Eskizde çyzyklar göni we dürs bolmaly.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Ýazgylar çyzgy şriftleri bilen ýazylýar.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Eskizleri standart formatda öýjükli kagyzda, ýumşak galam bilen ýerine ýetimek oňaýlydyr.</a:t>
            </a:r>
          </a:p>
        </p:txBody>
      </p:sp>
    </p:spTree>
    <p:extLst>
      <p:ext uri="{BB962C8B-B14F-4D97-AF65-F5344CB8AC3E}">
        <p14:creationId xmlns:p14="http://schemas.microsoft.com/office/powerpoint/2010/main" val="20839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1817" y="2282179"/>
            <a:ext cx="6794440" cy="39576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1219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Eskiz ýerine ýetirmegiň yzygiderligi. </a:t>
            </a:r>
          </a:p>
          <a:p>
            <a:pPr algn="just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Detalyň eskizi, onuň asyl nusgasy boýunça kesgitli yzygiderlikde ýerine ýetirilýär:</a:t>
            </a:r>
          </a:p>
          <a:p>
            <a:pPr algn="just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detalyň şekilini bitinligine we hyýalda ony düzýän böleklere bölüp seljermeli.	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25513" y="6239816"/>
            <a:ext cx="4687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k-TM" sz="2400" dirty="0" smtClean="0"/>
              <a:t>Detalyň geometriki üstlere bölünişi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2554545"/>
            <a:ext cx="516220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Suratda, şekillendirilen detaly indiki geometriki üstlere bölüp bolýar: </a:t>
            </a: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- silindr. </a:t>
            </a: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- parallelepiped.</a:t>
            </a: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 - silindr.   </a:t>
            </a:r>
            <a:endParaRPr lang="tk-TM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200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7774" y="2438698"/>
            <a:ext cx="6794440" cy="39576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1219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k-TM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 görnüşini we proýeksiýalarynyň zerur we ýeterlik sanyny saýlamaly. </a:t>
            </a:r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Suratda, </a:t>
            </a:r>
            <a:r>
              <a:rPr lang="tk-TM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strelka</a:t>
            </a:r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boýunça saýlanan, baş görnüşi, detalyň şekili barada has doly düşünje berýär. Detaly taýýarlamak üçin silindrleri tokarçylyk işläp taýýarlamasy talap edilýär, onuň üçin baş görnüşde merkezi ok çyzyklary görkezilýär.   	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73018" y="6396335"/>
            <a:ext cx="4601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k-TM" sz="2400" dirty="0" smtClean="0"/>
              <a:t>Detalyň geometriki üstlere bölünişi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2554545"/>
            <a:ext cx="491798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 görnüşden başga hem çepinden görnüşi zerurdyr, onsuz </a:t>
            </a:r>
            <a:r>
              <a:rPr lang="tk-TM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(parallelepiped)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üstüň şekilini we ölçeglerini kesgitläp bolmaz.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829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8" y="0"/>
            <a:ext cx="12097975" cy="66767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22172" y="568713"/>
            <a:ext cx="1083986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k-TM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sag aşaky çüňkde esasy ýazgyny ýerleşdirmegi göz öňüne tutup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eskiz üçin </a:t>
            </a:r>
            <a:r>
              <a:rPr lang="tk-TM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listiň </a:t>
            </a:r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formatyny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saýlamaly.</a:t>
            </a:r>
          </a:p>
          <a:p>
            <a:pPr algn="just"/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k-TM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saýlanan formatda daşky çarçuwasyny çyzmaly we çyzgy meýdanyny çäklendirýän içki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çarçuwasyny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çyzmaly.</a:t>
            </a:r>
          </a:p>
          <a:p>
            <a:pPr algn="just"/>
            <a:r>
              <a:rPr lang="tk-TM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5</a:t>
            </a:r>
            <a:r>
              <a:rPr lang="tk-TM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şekili çyzgy meýdanynda nähili, gowy ýerleşdirip boljakdygyny kesgitlemeli. Onuň üçin inçe çyzyklar bilen gabara gönüburçluklary çyzmaly. Olaryň aralary ölçeg geçirmek üçin ýeterlik bolmalydyr.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702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648" y="223021"/>
            <a:ext cx="12125578" cy="65655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70517" y="4271778"/>
            <a:ext cx="70214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6)</a:t>
            </a:r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gabara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gönüburçluklarynyň çäginde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merkezi çyzyklaryny geçirmeli.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72491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204</Words>
  <Application>Microsoft Office PowerPoint</Application>
  <PresentationFormat>Широкоэкранный</PresentationFormat>
  <Paragraphs>52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Атамурат</dc:creator>
  <cp:lastModifiedBy>Lenovo</cp:lastModifiedBy>
  <cp:revision>87</cp:revision>
  <dcterms:created xsi:type="dcterms:W3CDTF">2019-05-19T06:48:56Z</dcterms:created>
  <dcterms:modified xsi:type="dcterms:W3CDTF">2019-05-24T04:26:24Z</dcterms:modified>
</cp:coreProperties>
</file>