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800" r:id="rId1"/>
    <p:sldMasterId id="2147483818" r:id="rId2"/>
  </p:sldMasterIdLst>
  <p:notesMasterIdLst>
    <p:notesMasterId r:id="rId13"/>
  </p:notesMasterIdLst>
  <p:sldIdLst>
    <p:sldId id="256" r:id="rId3"/>
    <p:sldId id="257" r:id="rId4"/>
    <p:sldId id="263" r:id="rId5"/>
    <p:sldId id="262" r:id="rId6"/>
    <p:sldId id="258" r:id="rId7"/>
    <p:sldId id="268" r:id="rId8"/>
    <p:sldId id="267" r:id="rId9"/>
    <p:sldId id="266" r:id="rId10"/>
    <p:sldId id="270" r:id="rId11"/>
    <p:sldId id="269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-72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143C3-B160-4F44-B72B-DF8ADD448F9D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A27F5-0089-4778-9A4E-13DF778DA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584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A27F5-0089-4778-9A4E-13DF778DA99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060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646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578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761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8968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406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5236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39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6027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654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303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81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5326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782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5870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3550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1317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5485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9129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7400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2209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3951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267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2321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4836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739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2346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81303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431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71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61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282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692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50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0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51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  <p:sldLayoutId id="21474838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1E069E1-23C5-40C4-B06B-6AA672AF8094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911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  <p:sldLayoutId id="214748383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2177" y="439615"/>
            <a:ext cx="10972799" cy="5679831"/>
          </a:xfrm>
        </p:spPr>
        <p:txBody>
          <a:bodyPr>
            <a:normAutofit/>
          </a:bodyPr>
          <a:lstStyle/>
          <a:p>
            <a:pPr algn="ctr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Natural we haryt önümçiligi</a:t>
            </a:r>
          </a:p>
          <a:p>
            <a:pPr algn="ctr"/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Meýilnama:</a:t>
            </a:r>
          </a:p>
          <a:p>
            <a:pPr algn="ctr"/>
            <a:endParaRPr lang="tk-TM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Natural önümçilik.</a:t>
            </a:r>
          </a:p>
          <a:p>
            <a:pPr marL="514350" indent="-514350">
              <a:buAutoNum type="arabicPeriod"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Haryt önümçiligi.</a:t>
            </a:r>
          </a:p>
          <a:p>
            <a:pPr marL="514350" indent="-514350">
              <a:buAutoNum type="arabicPeriod"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Ýönekeý we ösen haryt önümçiligi</a:t>
            </a:r>
          </a:p>
        </p:txBody>
      </p:sp>
    </p:spTree>
    <p:extLst>
      <p:ext uri="{BB962C8B-B14F-4D97-AF65-F5344CB8AC3E}">
        <p14:creationId xmlns:p14="http://schemas.microsoft.com/office/powerpoint/2010/main" val="226596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048000" y="1720840"/>
            <a:ext cx="6096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" y="126749"/>
            <a:ext cx="10818891" cy="6554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376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893669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taryhynyň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görkezişi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barmagyň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dürli-dürli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ýöretmegiň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usullarynda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saklanyp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wagta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adamzat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taryhyna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barmagyň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bellidir</a:t>
            </a:r>
            <a:r>
              <a:rPr lang="tk-TM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birinjisi</a:t>
            </a:r>
            <a:r>
              <a:rPr lang="ru-RU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ikinjisi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önümçiligidir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Kapitalizmden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häsiýetlidir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ilkidurmuş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obşina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gurluşynyň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dargap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başlan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mahalyndan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günlere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dowam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kapitalizm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ýöretmegiň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öwrülipdir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07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3497" y="162963"/>
            <a:ext cx="11778557" cy="66950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barmagyň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taryhy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hojalykdyr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nämä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düşünmeli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Öndürijileriň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isleglerini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kanagatlandyrmak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barylýan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ru-RU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ýapyklyk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çäklilik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baglanyşyksyzlyk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häsiýetler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mahsusdyr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ilkidurmuş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obşina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eýeçilik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feodal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usullarynda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barmagyň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bolupdyr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bölünişiginiň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gowşak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agdyklyk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hojalykda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güýçleriň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hojalyklar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gowşak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aragatnaşykda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bolandygy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durnukly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ösüşini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bökdäpdir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gowşak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ýurtlarda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saklanyp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galypdyr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strike="sngStrik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59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175" y="126749"/>
            <a:ext cx="11733291" cy="661808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bölünişiginiň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çuňlaşmagy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gatnaşygyny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giňeldýär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ýuwaş-ýuwaşdan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öwrülmegine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öwrülmeginiň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güýçleriň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öndürijileriň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isleginden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artykmaç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öndürmegidir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Eýsem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näme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öndürijileriň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çykmagyna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ýöriteleşmegi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sebäp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öndürijiler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meşgul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Özleriniň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önümlerine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isleglerini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alyş-çalyş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kanagatlandyrýar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ýöriteleşmegi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tygşytlanmagyna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ösdürmegiň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hereketlendiriji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19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4139" y="172016"/>
            <a:ext cx="11203228" cy="668598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kapitalizmden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ozalky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usullarynda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giňden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ýaýran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däldir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feodal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dargap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başlan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mahaly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giňden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ýaýbaňlanypdyr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kapitalizmiň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çykmagy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döredipdir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kapitalizm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ählumumy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agalyk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ediji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alyş-çalşygy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çuň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döwri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kapitalizm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bolupdyr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gatnaşyklarynyň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has-da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çuňňur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öwrenmek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tejribede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giňden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peýdalanmak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barmagyň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96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1005383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barmagyň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ýaýran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Birinjiden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bölünişigi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öndürijileriň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öndürmeklige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ýöriteleşmegidir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öndürijileriň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käbiri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pagta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pagta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maşyn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çykarýar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üçünjisi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pagtany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bejerip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süýüm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Ýene-de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birnäçesi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dokamak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matadan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egin-eşik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tikmek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meşgul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agzalan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öndürijileriň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islegleriniň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kanagatlandyrylmagy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alyş-çalyş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12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123" y="144855"/>
            <a:ext cx="11823826" cy="663619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Ikinjiden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ýene-de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öndürijileriň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biri-birlerinden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aýrybaşgalaşmagydyr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Başgaça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aýdylanda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netijesine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özbaşdak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mahalynda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alyş-çalyş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öwrülýär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birinjisi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ownuk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ikinjisi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wekilleri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daýhanlar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senetçilerdir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öndürijileriň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esaslanýar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dalanýan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gurallary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gowşak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ösendir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tutma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barha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tehnika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esaslanýar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23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3226" y="430823"/>
            <a:ext cx="10585939" cy="589963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3.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ählumumy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öwrülýär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önümçilikleriniň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umumylyklary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bölünişigine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esaslanýar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erkindirler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netijesi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edýär.Haryt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alyş-çalyş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bazarda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satmak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niýetlenen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zämmetiň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önümine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aýdylýar.Her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harydyň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bardyr.Onuň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ödeýiş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Harydyň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başgabir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islegini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kanagatlandyryp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bilmek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ukybyna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ödeýiş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Alyş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çalyş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harydyň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gymmatynyň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görnüşidir.Gymmat-haryda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siňdirilen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öwrülen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zähmetidir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mukdar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mynasybetinde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alyş-çalyş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mukdarda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edilendigini,olaryň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birmeňzeş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gymmatynyň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bardygyny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görkezýär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615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9588" y="153909"/>
            <a:ext cx="11977735" cy="6572816"/>
          </a:xfrm>
        </p:spPr>
        <p:txBody>
          <a:bodyPr>
            <a:noAutofit/>
          </a:bodyPr>
          <a:lstStyle/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Times New Roman"/>
                <a:cs typeface="Times New Roman"/>
              </a:rPr>
              <a:t>Biz ỳokarda harydyň iki häsiỳetiniň bardygyny belläp geçdik. Harydyň bu iki häsiỳeti, ony döredỳän zähmetiň ikiỳanlylygy bilen şertlendirilỳär. Haryt öndürjiniň zähmeti şol bir wagtyň özünde hem </a:t>
            </a:r>
            <a:r>
              <a:rPr 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Times New Roman"/>
                <a:cs typeface="Times New Roman"/>
              </a:rPr>
              <a:t>anyk, hem abstrakt</a:t>
            </a:r>
            <a:r>
              <a:rPr lang="cs-CZ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Times New Roman"/>
                <a:cs typeface="Times New Roman"/>
              </a:rPr>
              <a:t>zähmetdir.</a:t>
            </a:r>
            <a:r>
              <a:rPr lang="cs-CZ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Times New Roman"/>
                <a:cs typeface="Times New Roman"/>
              </a:rPr>
              <a:t>Belli bir peỳdaly görnüşde sarp edilen zähmete </a:t>
            </a:r>
            <a:r>
              <a:rPr 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Times New Roman"/>
                <a:cs typeface="Times New Roman"/>
              </a:rPr>
              <a:t>anyk zähmet</a:t>
            </a:r>
            <a:r>
              <a:rPr lang="cs-CZ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Times New Roman"/>
                <a:cs typeface="Times New Roman"/>
              </a:rPr>
              <a:t> diỳilỳär. Başgaça aỳdylanda, bu dürli kärli işgärleriň, ỳagny ekerançynyň, agaç ussasynyň, </a:t>
            </a:r>
            <a:r>
              <a:rPr lang="cs-CZ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Times New Roman"/>
                <a:cs typeface="Times New Roman"/>
              </a:rPr>
              <a:t>çopa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Times New Roman"/>
                <a:cs typeface="Times New Roman"/>
              </a:rPr>
              <a:t>ny</a:t>
            </a:r>
            <a:r>
              <a:rPr lang="tk-TM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Times New Roman"/>
                <a:cs typeface="Times New Roman"/>
              </a:rPr>
              <a:t>ň we ş.m. zähmetidir. </a:t>
            </a:r>
            <a:r>
              <a:rPr lang="tk-TM" sz="32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Abstrakt zähmet –</a:t>
            </a:r>
            <a:r>
              <a:rPr lang="tk-TM" sz="32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munuň özi umuman zähmetdir, özüniň anyk görnüşine garaşsyzlykda işçi güýjüniň sarp edilmesidir.Abstrakt zähmet harydyň gymmatyny döredýär we ýeke-täk çeşmesidir.</a:t>
            </a:r>
            <a:endParaRPr lang="ru-RU" sz="3200" b="1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36507770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ктор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209</TotalTime>
  <Words>915</Words>
  <Application>Microsoft Office PowerPoint</Application>
  <PresentationFormat>Произвольный</PresentationFormat>
  <Paragraphs>34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Сектор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User</cp:lastModifiedBy>
  <cp:revision>33</cp:revision>
  <dcterms:created xsi:type="dcterms:W3CDTF">2020-01-23T08:14:17Z</dcterms:created>
  <dcterms:modified xsi:type="dcterms:W3CDTF">2020-03-11T07:05:36Z</dcterms:modified>
</cp:coreProperties>
</file>