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  <a:srgbClr val="0099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-120" y="-16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E6D8-222B-4280-BFD7-069B1B5BC0F9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A151-AC58-4BB2-B6DC-09F5E26F2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621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E6D8-222B-4280-BFD7-069B1B5BC0F9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A151-AC58-4BB2-B6DC-09F5E26F2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257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E6D8-222B-4280-BFD7-069B1B5BC0F9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A151-AC58-4BB2-B6DC-09F5E26F2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999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E6D8-222B-4280-BFD7-069B1B5BC0F9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A151-AC58-4BB2-B6DC-09F5E26F2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011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E6D8-222B-4280-BFD7-069B1B5BC0F9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A151-AC58-4BB2-B6DC-09F5E26F2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497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E6D8-222B-4280-BFD7-069B1B5BC0F9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A151-AC58-4BB2-B6DC-09F5E26F2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274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E6D8-222B-4280-BFD7-069B1B5BC0F9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A151-AC58-4BB2-B6DC-09F5E26F2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690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E6D8-222B-4280-BFD7-069B1B5BC0F9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A151-AC58-4BB2-B6DC-09F5E26F2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791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E6D8-222B-4280-BFD7-069B1B5BC0F9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A151-AC58-4BB2-B6DC-09F5E26F2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645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E6D8-222B-4280-BFD7-069B1B5BC0F9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A151-AC58-4BB2-B6DC-09F5E26F2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776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E6D8-222B-4280-BFD7-069B1B5BC0F9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A151-AC58-4BB2-B6DC-09F5E26F2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416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6E6D8-222B-4280-BFD7-069B1B5BC0F9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7A151-AC58-4BB2-B6DC-09F5E26F2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516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8687" y="621102"/>
            <a:ext cx="10110158" cy="5572664"/>
          </a:xfrm>
        </p:spPr>
        <p:txBody>
          <a:bodyPr/>
          <a:lstStyle/>
          <a:p>
            <a:r>
              <a:rPr lang="ru-RU" b="1" dirty="0"/>
              <a:t> </a:t>
            </a:r>
            <a:endParaRPr lang="ru-RU" dirty="0"/>
          </a:p>
          <a:p>
            <a:r>
              <a:rPr lang="tk-TM" b="1" dirty="0" smtClean="0"/>
              <a:t>Umumy okuwyň temasy</a:t>
            </a:r>
            <a:r>
              <a:rPr lang="ru-RU" b="1" dirty="0" smtClean="0"/>
              <a:t>: </a:t>
            </a:r>
            <a:r>
              <a:rPr lang="ru-RU" b="1" dirty="0" err="1"/>
              <a:t>Türkmenistanyň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</a:t>
            </a:r>
            <a:endParaRPr lang="ru-RU" dirty="0"/>
          </a:p>
          <a:p>
            <a:pPr algn="l"/>
            <a:r>
              <a:rPr lang="ru-RU" b="1" dirty="0" smtClean="0"/>
              <a:t>1</a:t>
            </a:r>
            <a:r>
              <a:rPr lang="ru-RU" b="1" dirty="0"/>
              <a:t>. </a:t>
            </a:r>
            <a:r>
              <a:rPr lang="ru-RU" b="1" dirty="0" err="1"/>
              <a:t>Türkmenistanyň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ulgamynyň</a:t>
            </a:r>
            <a:r>
              <a:rPr lang="ru-RU" b="1" dirty="0"/>
              <a:t> </a:t>
            </a:r>
            <a:r>
              <a:rPr lang="ru-RU" b="1" dirty="0" err="1"/>
              <a:t>ösüşi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2. </a:t>
            </a:r>
            <a:r>
              <a:rPr lang="ru-RU" b="1" dirty="0" err="1"/>
              <a:t>Sanly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ulgamyny</a:t>
            </a:r>
            <a:r>
              <a:rPr lang="ru-RU" b="1" dirty="0"/>
              <a:t> </a:t>
            </a:r>
            <a:r>
              <a:rPr lang="ru-RU" b="1" dirty="0" err="1"/>
              <a:t>ösdüremegiň</a:t>
            </a:r>
            <a:r>
              <a:rPr lang="ru-RU" b="1" dirty="0"/>
              <a:t> </a:t>
            </a:r>
            <a:r>
              <a:rPr lang="ru-RU" b="1" dirty="0" err="1"/>
              <a:t>Konsepsiýasy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öňde</a:t>
            </a:r>
            <a:r>
              <a:rPr lang="ru-RU" b="1" dirty="0"/>
              <a:t> </a:t>
            </a:r>
            <a:r>
              <a:rPr lang="ru-RU" b="1" dirty="0" err="1"/>
              <a:t>durýan</a:t>
            </a:r>
            <a:r>
              <a:rPr lang="ru-RU" b="1" dirty="0"/>
              <a:t> </a:t>
            </a:r>
            <a:r>
              <a:rPr lang="ru-RU" b="1" dirty="0" err="1"/>
              <a:t>wezipeler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3. </a:t>
            </a:r>
            <a:r>
              <a:rPr lang="ru-RU" b="1" dirty="0" err="1"/>
              <a:t>Türkmenistanyň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hakyndaky</a:t>
            </a:r>
            <a:r>
              <a:rPr lang="ru-RU" b="1" dirty="0"/>
              <a:t> </a:t>
            </a:r>
            <a:r>
              <a:rPr lang="ru-RU" b="1" dirty="0" err="1"/>
              <a:t>Kanuny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görnüşleri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4.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ulgamyna</a:t>
            </a:r>
            <a:r>
              <a:rPr lang="ru-RU" b="1" dirty="0"/>
              <a:t> </a:t>
            </a:r>
            <a:r>
              <a:rPr lang="ru-RU" b="1" dirty="0" err="1"/>
              <a:t>häsiýetnama</a:t>
            </a:r>
            <a:r>
              <a:rPr lang="ru-RU" b="1" dirty="0"/>
              <a:t>.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ulgamyny</a:t>
            </a:r>
            <a:r>
              <a:rPr lang="ru-RU" b="1" dirty="0"/>
              <a:t> </a:t>
            </a:r>
            <a:r>
              <a:rPr lang="ru-RU" b="1" dirty="0" err="1"/>
              <a:t>guramagyň</a:t>
            </a:r>
            <a:r>
              <a:rPr lang="ru-RU" b="1" dirty="0"/>
              <a:t> </a:t>
            </a:r>
            <a:r>
              <a:rPr lang="ru-RU" b="1" dirty="0" err="1"/>
              <a:t>düzgünleri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5. </a:t>
            </a:r>
            <a:r>
              <a:rPr lang="ru-RU" b="1" dirty="0" err="1"/>
              <a:t>Mekdebe</a:t>
            </a:r>
            <a:r>
              <a:rPr lang="ru-RU" b="1" dirty="0"/>
              <a:t> </a:t>
            </a:r>
            <a:r>
              <a:rPr lang="ru-RU" b="1" dirty="0" err="1"/>
              <a:t>çenli</a:t>
            </a:r>
            <a:r>
              <a:rPr lang="ru-RU" b="1" dirty="0"/>
              <a:t> </a:t>
            </a:r>
            <a:r>
              <a:rPr lang="ru-RU" b="1" dirty="0" err="1"/>
              <a:t>terbiýeçilik</a:t>
            </a:r>
            <a:r>
              <a:rPr lang="ru-RU" b="1" dirty="0"/>
              <a:t>  </a:t>
            </a:r>
            <a:r>
              <a:rPr lang="ru-RU" b="1" dirty="0" err="1"/>
              <a:t>edaralary</a:t>
            </a:r>
            <a:r>
              <a:rPr lang="ru-RU" b="1" dirty="0"/>
              <a:t> </a:t>
            </a:r>
            <a:r>
              <a:rPr lang="ru-RU" b="1" dirty="0" err="1"/>
              <a:t>orta</a:t>
            </a:r>
            <a:r>
              <a:rPr lang="ru-RU" b="1" dirty="0"/>
              <a:t>, </a:t>
            </a:r>
            <a:r>
              <a:rPr lang="ru-RU" b="1" dirty="0" err="1"/>
              <a:t>ýörite</a:t>
            </a:r>
            <a:r>
              <a:rPr lang="ru-RU" b="1" dirty="0"/>
              <a:t> </a:t>
            </a:r>
            <a:r>
              <a:rPr lang="ru-RU" b="1" dirty="0" err="1"/>
              <a:t>orta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mekdepleri</a:t>
            </a:r>
            <a:r>
              <a:rPr lang="ru-RU" b="1" dirty="0"/>
              <a:t>.</a:t>
            </a:r>
            <a:endParaRPr lang="ru-RU" dirty="0"/>
          </a:p>
          <a:p>
            <a:pPr algn="l"/>
            <a:endParaRPr lang="ru-RU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8038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47493"/>
            <a:ext cx="10848278" cy="5329470"/>
          </a:xfrm>
        </p:spPr>
        <p:txBody>
          <a:bodyPr/>
          <a:lstStyle/>
          <a:p>
            <a:pPr marL="0" indent="0">
              <a:buNone/>
            </a:pPr>
            <a:r>
              <a:rPr lang="tk-TM" b="1" dirty="0">
                <a:solidFill>
                  <a:srgbClr val="6600CC"/>
                </a:solidFill>
              </a:rPr>
              <a:t>	</a:t>
            </a:r>
            <a:r>
              <a:rPr lang="ru-RU" b="1" dirty="0" smtClean="0">
                <a:solidFill>
                  <a:srgbClr val="6600CC"/>
                </a:solidFill>
              </a:rPr>
              <a:t>5</a:t>
            </a:r>
            <a:r>
              <a:rPr lang="ru-RU" b="1" dirty="0">
                <a:solidFill>
                  <a:srgbClr val="6600CC"/>
                </a:solidFill>
              </a:rPr>
              <a:t>. </a:t>
            </a:r>
            <a:r>
              <a:rPr lang="ru-RU" b="1" dirty="0" err="1">
                <a:solidFill>
                  <a:srgbClr val="6600CC"/>
                </a:solidFill>
              </a:rPr>
              <a:t>Döwlet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tarapyndan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berilýän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bilim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hyzmatlarynyň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ähli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görnüşiniň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Türkmenistanyň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her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bir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raýaty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üçin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elýeterli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bolmagy</a:t>
            </a:r>
            <a:r>
              <a:rPr lang="ru-RU" b="1" dirty="0">
                <a:solidFill>
                  <a:srgbClr val="6600CC"/>
                </a:solidFill>
              </a:rPr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esas</a:t>
            </a:r>
            <a:r>
              <a:rPr lang="ru-RU" b="1" dirty="0"/>
              <a:t> </a:t>
            </a:r>
            <a:r>
              <a:rPr lang="ru-RU" b="1" dirty="0" err="1"/>
              <a:t>her</a:t>
            </a:r>
            <a:r>
              <a:rPr lang="ru-RU" b="1" dirty="0"/>
              <a:t> </a:t>
            </a:r>
            <a:r>
              <a:rPr lang="ru-RU" b="1" dirty="0" err="1"/>
              <a:t>kimiň</a:t>
            </a:r>
            <a:r>
              <a:rPr lang="ru-RU" b="1" dirty="0"/>
              <a:t> </a:t>
            </a:r>
            <a:r>
              <a:rPr lang="ru-RU" b="1" dirty="0" err="1"/>
              <a:t>islegine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ukybyna</a:t>
            </a:r>
            <a:r>
              <a:rPr lang="ru-RU" b="1" dirty="0"/>
              <a:t> </a:t>
            </a:r>
            <a:r>
              <a:rPr lang="ru-RU" b="1" dirty="0" err="1"/>
              <a:t>laýyklykda</a:t>
            </a:r>
            <a:r>
              <a:rPr lang="ru-RU" b="1" dirty="0"/>
              <a:t> </a:t>
            </a:r>
            <a:r>
              <a:rPr lang="ru-RU" b="1" dirty="0" err="1"/>
              <a:t>degişli</a:t>
            </a:r>
            <a:r>
              <a:rPr lang="ru-RU" b="1" dirty="0"/>
              <a:t>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mekdebinde</a:t>
            </a:r>
            <a:r>
              <a:rPr lang="ru-RU" b="1" dirty="0"/>
              <a:t> </a:t>
            </a:r>
            <a:r>
              <a:rPr lang="ru-RU" b="1" dirty="0" err="1"/>
              <a:t>okap</a:t>
            </a:r>
            <a:r>
              <a:rPr lang="ru-RU" b="1" dirty="0"/>
              <a:t> </a:t>
            </a:r>
            <a:r>
              <a:rPr lang="ru-RU" b="1" dirty="0" err="1"/>
              <a:t>ylym-bilim</a:t>
            </a:r>
            <a:r>
              <a:rPr lang="ru-RU" b="1" dirty="0"/>
              <a:t> </a:t>
            </a:r>
            <a:r>
              <a:rPr lang="ru-RU" b="1" dirty="0" err="1"/>
              <a:t>almaga</a:t>
            </a:r>
            <a:r>
              <a:rPr lang="ru-RU" b="1" dirty="0"/>
              <a:t>, </a:t>
            </a:r>
            <a:r>
              <a:rPr lang="ru-RU" b="1" dirty="0" err="1"/>
              <a:t>kesp-kär</a:t>
            </a:r>
            <a:r>
              <a:rPr lang="ru-RU" b="1" dirty="0"/>
              <a:t> </a:t>
            </a:r>
            <a:r>
              <a:rPr lang="ru-RU" b="1" dirty="0" err="1"/>
              <a:t>öwrenmäge</a:t>
            </a:r>
            <a:r>
              <a:rPr lang="ru-RU" b="1" dirty="0"/>
              <a:t> </a:t>
            </a:r>
            <a:r>
              <a:rPr lang="ru-RU" b="1" dirty="0" err="1"/>
              <a:t>deň</a:t>
            </a:r>
            <a:r>
              <a:rPr lang="ru-RU" b="1" dirty="0"/>
              <a:t> </a:t>
            </a:r>
            <a:r>
              <a:rPr lang="ru-RU" b="1" dirty="0" err="1"/>
              <a:t>derejede</a:t>
            </a:r>
            <a:r>
              <a:rPr lang="ru-RU" b="1" dirty="0"/>
              <a:t> </a:t>
            </a:r>
            <a:r>
              <a:rPr lang="ru-RU" b="1" dirty="0" err="1"/>
              <a:t>mümkinçiligini</a:t>
            </a:r>
            <a:r>
              <a:rPr lang="ru-RU" b="1" dirty="0"/>
              <a:t> </a:t>
            </a:r>
            <a:r>
              <a:rPr lang="ru-RU" b="1" dirty="0" err="1"/>
              <a:t>kepillendirýär</a:t>
            </a:r>
            <a:r>
              <a:rPr lang="ru-RU" b="1" dirty="0" smtClean="0"/>
              <a:t>.</a:t>
            </a:r>
            <a:r>
              <a:rPr lang="ru-RU" b="1" dirty="0"/>
              <a:t> </a:t>
            </a:r>
          </a:p>
          <a:p>
            <a:pPr marL="0" indent="0">
              <a:buNone/>
            </a:pPr>
            <a:r>
              <a:rPr lang="ru-RU" b="1" dirty="0"/>
              <a:t>	</a:t>
            </a:r>
            <a:r>
              <a:rPr lang="ru-RU" b="1" dirty="0">
                <a:solidFill>
                  <a:srgbClr val="6600CC"/>
                </a:solidFill>
              </a:rPr>
              <a:t>6. </a:t>
            </a:r>
            <a:r>
              <a:rPr lang="en-US" b="1" dirty="0">
                <a:solidFill>
                  <a:srgbClr val="6600CC"/>
                </a:solidFill>
              </a:rPr>
              <a:t>Her </a:t>
            </a:r>
            <a:r>
              <a:rPr lang="ru-RU" b="1" dirty="0" err="1">
                <a:solidFill>
                  <a:srgbClr val="6600CC"/>
                </a:solidFill>
              </a:rPr>
              <a:t>bir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raýat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üçin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umumy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orta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bilimiň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hökmanylygy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we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döwlet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bilim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edaralarynda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onuň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mugtlugy</a:t>
            </a:r>
            <a:r>
              <a:rPr lang="ru-RU" b="1" dirty="0">
                <a:solidFill>
                  <a:srgbClr val="6600CC"/>
                </a:solidFill>
              </a:rPr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esas</a:t>
            </a:r>
            <a:r>
              <a:rPr lang="ru-RU" b="1" dirty="0"/>
              <a:t> </a:t>
            </a:r>
            <a:r>
              <a:rPr lang="ru-RU" b="1" dirty="0" err="1"/>
              <a:t>okuwçylardyr</a:t>
            </a:r>
            <a:r>
              <a:rPr lang="ru-RU" b="1" dirty="0"/>
              <a:t> </a:t>
            </a:r>
            <a:r>
              <a:rPr lang="ru-RU" b="1" dirty="0" err="1"/>
              <a:t>talyplaryň</a:t>
            </a:r>
            <a:r>
              <a:rPr lang="ru-RU" b="1" dirty="0"/>
              <a:t> </a:t>
            </a:r>
            <a:r>
              <a:rPr lang="ru-RU" b="1" dirty="0" err="1"/>
              <a:t>döwlet</a:t>
            </a:r>
            <a:r>
              <a:rPr lang="ru-RU" b="1" dirty="0"/>
              <a:t> </a:t>
            </a:r>
            <a:r>
              <a:rPr lang="ru-RU" b="1" dirty="0" err="1"/>
              <a:t>tarapyndan</a:t>
            </a:r>
            <a:r>
              <a:rPr lang="ru-RU" b="1" dirty="0"/>
              <a:t> </a:t>
            </a:r>
            <a:r>
              <a:rPr lang="ru-RU" b="1" dirty="0" err="1"/>
              <a:t>tölegsiz</a:t>
            </a:r>
            <a:r>
              <a:rPr lang="ru-RU" b="1" dirty="0"/>
              <a:t> </a:t>
            </a:r>
            <a:r>
              <a:rPr lang="ru-RU" b="1" dirty="0" err="1"/>
              <a:t>mugt</a:t>
            </a:r>
            <a:r>
              <a:rPr lang="ru-RU" b="1" dirty="0"/>
              <a:t> </a:t>
            </a:r>
            <a:r>
              <a:rPr lang="ru-RU" b="1" dirty="0" err="1"/>
              <a:t>okadylyp</a:t>
            </a:r>
            <a:r>
              <a:rPr lang="ru-RU" b="1" dirty="0"/>
              <a:t>, </a:t>
            </a:r>
            <a:r>
              <a:rPr lang="ru-RU" b="1" dirty="0" err="1"/>
              <a:t>terbiýelenmegini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beýleki</a:t>
            </a:r>
            <a:r>
              <a:rPr lang="ru-RU" b="1" dirty="0"/>
              <a:t> </a:t>
            </a:r>
            <a:r>
              <a:rPr lang="ru-RU" b="1" dirty="0" err="1"/>
              <a:t>ýeňilliklerden</a:t>
            </a:r>
            <a:r>
              <a:rPr lang="ru-RU" b="1" dirty="0"/>
              <a:t> (</a:t>
            </a:r>
            <a:r>
              <a:rPr lang="ru-RU" b="1" dirty="0" err="1"/>
              <a:t>zerur</a:t>
            </a:r>
            <a:r>
              <a:rPr lang="ru-RU" b="1" dirty="0"/>
              <a:t> </a:t>
            </a:r>
            <a:r>
              <a:rPr lang="ru-RU" b="1" dirty="0" err="1"/>
              <a:t>ýagdaýda</a:t>
            </a:r>
            <a:r>
              <a:rPr lang="ru-RU" b="1" dirty="0"/>
              <a:t>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mekdebine</a:t>
            </a:r>
            <a:r>
              <a:rPr lang="ru-RU" b="1" dirty="0"/>
              <a:t> </a:t>
            </a:r>
            <a:r>
              <a:rPr lang="ru-RU" b="1" dirty="0" err="1"/>
              <a:t>mugt</a:t>
            </a:r>
            <a:r>
              <a:rPr lang="ru-RU" b="1" dirty="0"/>
              <a:t> </a:t>
            </a:r>
            <a:r>
              <a:rPr lang="ru-RU" b="1" dirty="0" err="1"/>
              <a:t>gatnadylmak</a:t>
            </a:r>
            <a:r>
              <a:rPr lang="ru-RU" b="1" dirty="0"/>
              <a:t>,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kitaplaryndan</a:t>
            </a:r>
            <a:r>
              <a:rPr lang="ru-RU" b="1" dirty="0"/>
              <a:t>, </a:t>
            </a:r>
            <a:r>
              <a:rPr lang="ru-RU" b="1" dirty="0" err="1"/>
              <a:t>gaýry</a:t>
            </a:r>
            <a:r>
              <a:rPr lang="ru-RU" b="1" dirty="0"/>
              <a:t> </a:t>
            </a:r>
            <a:r>
              <a:rPr lang="ru-RU" b="1" dirty="0" err="1"/>
              <a:t>mümkinçiliklerden</a:t>
            </a:r>
            <a:r>
              <a:rPr lang="ru-RU" b="1" dirty="0"/>
              <a:t>) </a:t>
            </a:r>
            <a:r>
              <a:rPr lang="ru-RU" b="1" dirty="0" err="1"/>
              <a:t>peýdalanmagyny</a:t>
            </a:r>
            <a:r>
              <a:rPr lang="ru-RU" b="1" dirty="0"/>
              <a:t> </a:t>
            </a:r>
            <a:r>
              <a:rPr lang="ru-RU" b="1" dirty="0" err="1"/>
              <a:t>kepillendirýär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9892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0403" y="423550"/>
            <a:ext cx="10515600" cy="57815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6600CC"/>
                </a:solidFill>
              </a:rPr>
              <a:t>	</a:t>
            </a:r>
            <a:r>
              <a:rPr lang="ru-RU" b="1" dirty="0" smtClean="0">
                <a:solidFill>
                  <a:srgbClr val="6600CC"/>
                </a:solidFill>
              </a:rPr>
              <a:t>7</a:t>
            </a:r>
            <a:r>
              <a:rPr lang="ru-RU" b="1" dirty="0">
                <a:solidFill>
                  <a:srgbClr val="6600CC"/>
                </a:solidFill>
              </a:rPr>
              <a:t>. </a:t>
            </a:r>
            <a:r>
              <a:rPr lang="ru-RU" b="1" dirty="0" err="1">
                <a:solidFill>
                  <a:srgbClr val="6600CC"/>
                </a:solidFill>
              </a:rPr>
              <a:t>Bilimiň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üznüksizligi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we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onuň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basgançaklarynyň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biri-biri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bilen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baglanyşykly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yzygiderliligi</a:t>
            </a:r>
            <a:r>
              <a:rPr lang="ru-RU" b="1" dirty="0">
                <a:solidFill>
                  <a:srgbClr val="6600CC"/>
                </a:solidFill>
              </a:rPr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ýörelge</a:t>
            </a:r>
            <a:r>
              <a:rPr lang="ru-RU" b="1" dirty="0"/>
              <a:t> «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hakynda</a:t>
            </a:r>
            <a:r>
              <a:rPr lang="ru-RU" b="1" dirty="0"/>
              <a:t>» </a:t>
            </a:r>
            <a:r>
              <a:rPr lang="ru-RU" b="1" dirty="0" err="1"/>
              <a:t>Türkmenistanyň</a:t>
            </a:r>
            <a:r>
              <a:rPr lang="ru-RU" b="1" dirty="0"/>
              <a:t> </a:t>
            </a:r>
            <a:r>
              <a:rPr lang="ru-RU" b="1" dirty="0" err="1"/>
              <a:t>Kanunynda</a:t>
            </a:r>
            <a:r>
              <a:rPr lang="ru-RU" b="1" dirty="0"/>
              <a:t> </a:t>
            </a:r>
            <a:r>
              <a:rPr lang="ru-RU" b="1" dirty="0" err="1"/>
              <a:t>görkezilen</a:t>
            </a:r>
            <a:r>
              <a:rPr lang="ru-RU" b="1" dirty="0"/>
              <a:t>: </a:t>
            </a:r>
            <a:r>
              <a:rPr lang="ru-RU" b="1" dirty="0" err="1"/>
              <a:t>mekdebe</a:t>
            </a:r>
            <a:r>
              <a:rPr lang="ru-RU" b="1" dirty="0"/>
              <a:t> </a:t>
            </a:r>
            <a:r>
              <a:rPr lang="ru-RU" b="1" dirty="0" err="1"/>
              <a:t>çenli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; </a:t>
            </a:r>
            <a:r>
              <a:rPr lang="ru-RU" b="1" dirty="0" err="1"/>
              <a:t>umu­my</a:t>
            </a:r>
            <a:r>
              <a:rPr lang="ru-RU" b="1" dirty="0"/>
              <a:t> </a:t>
            </a:r>
            <a:r>
              <a:rPr lang="ru-RU" b="1" dirty="0" err="1"/>
              <a:t>orta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; </a:t>
            </a:r>
            <a:r>
              <a:rPr lang="ru-RU" b="1" dirty="0" err="1"/>
              <a:t>başlangyç</a:t>
            </a:r>
            <a:r>
              <a:rPr lang="ru-RU" b="1" dirty="0"/>
              <a:t> </a:t>
            </a:r>
            <a:r>
              <a:rPr lang="ru-RU" b="1" dirty="0" err="1"/>
              <a:t>hünär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; </a:t>
            </a:r>
            <a:r>
              <a:rPr lang="ru-RU" b="1" dirty="0" err="1"/>
              <a:t>orta</a:t>
            </a:r>
            <a:r>
              <a:rPr lang="ru-RU" b="1" dirty="0"/>
              <a:t> </a:t>
            </a:r>
            <a:r>
              <a:rPr lang="ru-RU" b="1" dirty="0" err="1"/>
              <a:t>hünär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;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hünär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;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okuwdan</a:t>
            </a:r>
            <a:r>
              <a:rPr lang="ru-RU" b="1" dirty="0"/>
              <a:t> </a:t>
            </a:r>
            <a:r>
              <a:rPr lang="ru-RU" b="1" dirty="0" err="1"/>
              <a:t>soňky</a:t>
            </a:r>
            <a:r>
              <a:rPr lang="ru-RU" b="1" dirty="0"/>
              <a:t> </a:t>
            </a:r>
            <a:r>
              <a:rPr lang="ru-RU" b="1" dirty="0" err="1"/>
              <a:t>hünär</a:t>
            </a:r>
            <a:r>
              <a:rPr lang="ru-RU" b="1" dirty="0"/>
              <a:t> </a:t>
            </a:r>
            <a:r>
              <a:rPr lang="ru-RU" b="1" dirty="0" err="1"/>
              <a:t>bilimi</a:t>
            </a:r>
            <a:r>
              <a:rPr lang="ru-RU" b="1" dirty="0"/>
              <a:t> </a:t>
            </a:r>
            <a:r>
              <a:rPr lang="ru-RU" b="1" dirty="0" err="1"/>
              <a:t>basgançaklarynyň</a:t>
            </a:r>
            <a:r>
              <a:rPr lang="ru-RU" b="1" dirty="0"/>
              <a:t> </a:t>
            </a:r>
            <a:r>
              <a:rPr lang="ru-RU" b="1" dirty="0" err="1"/>
              <a:t>üznüksizlikde</a:t>
            </a:r>
            <a:r>
              <a:rPr lang="ru-RU" b="1" dirty="0"/>
              <a:t> </a:t>
            </a:r>
            <a:r>
              <a:rPr lang="ru-RU" b="1" dirty="0" err="1"/>
              <a:t>hem-de</a:t>
            </a:r>
            <a:r>
              <a:rPr lang="ru-RU" b="1" dirty="0"/>
              <a:t> </a:t>
            </a:r>
            <a:r>
              <a:rPr lang="ru-RU" b="1" dirty="0" err="1"/>
              <a:t>biri-biri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baglanyşykly</a:t>
            </a:r>
            <a:r>
              <a:rPr lang="ru-RU" b="1" dirty="0"/>
              <a:t> </a:t>
            </a:r>
            <a:r>
              <a:rPr lang="ru-RU" b="1" dirty="0" err="1"/>
              <a:t>yzygiderlilikde</a:t>
            </a:r>
            <a:r>
              <a:rPr lang="ru-RU" b="1" dirty="0"/>
              <a:t> </a:t>
            </a:r>
            <a:r>
              <a:rPr lang="ru-RU" b="1" dirty="0" err="1"/>
              <a:t>amala</a:t>
            </a:r>
            <a:r>
              <a:rPr lang="ru-RU" b="1" dirty="0"/>
              <a:t> </a:t>
            </a:r>
            <a:r>
              <a:rPr lang="ru-RU" b="1" dirty="0" err="1"/>
              <a:t>aşyrylmalydygyny</a:t>
            </a:r>
            <a:r>
              <a:rPr lang="ru-RU" b="1" dirty="0"/>
              <a:t> </a:t>
            </a:r>
            <a:r>
              <a:rPr lang="ru-RU" b="1" dirty="0" err="1"/>
              <a:t>göz</a:t>
            </a:r>
            <a:r>
              <a:rPr lang="ru-RU" b="1" dirty="0"/>
              <a:t> </a:t>
            </a:r>
            <a:r>
              <a:rPr lang="ru-RU" b="1" dirty="0" err="1"/>
              <a:t>öňünde</a:t>
            </a:r>
            <a:r>
              <a:rPr lang="ru-RU" b="1" dirty="0"/>
              <a:t> </a:t>
            </a:r>
            <a:r>
              <a:rPr lang="ru-RU" b="1" dirty="0" err="1"/>
              <a:t>tutýar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6600CC"/>
                </a:solidFill>
              </a:rPr>
              <a:t>	8. </a:t>
            </a:r>
            <a:r>
              <a:rPr lang="ru-RU" b="1" dirty="0" err="1">
                <a:solidFill>
                  <a:srgbClr val="6600CC"/>
                </a:solidFill>
              </a:rPr>
              <a:t>Okatmagyň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we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bilim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edaralarynyň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kysymlary</a:t>
            </a:r>
            <a:r>
              <a:rPr lang="ru-RU" b="1" dirty="0">
                <a:solidFill>
                  <a:srgbClr val="6600CC"/>
                </a:solidFill>
              </a:rPr>
              <a:t>, </a:t>
            </a:r>
            <a:r>
              <a:rPr lang="ru-RU" b="1" dirty="0" err="1">
                <a:solidFill>
                  <a:srgbClr val="6600CC"/>
                </a:solidFill>
              </a:rPr>
              <a:t>görnüşleri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we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eýeçilik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görnüşleri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boýunça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köpdürlüligi</a:t>
            </a:r>
            <a:r>
              <a:rPr lang="ru-RU" b="1" dirty="0">
                <a:solidFill>
                  <a:srgbClr val="6600CC"/>
                </a:solidFill>
              </a:rPr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esas</a:t>
            </a:r>
            <a:r>
              <a:rPr lang="ru-RU" b="1" dirty="0"/>
              <a:t> </a:t>
            </a:r>
            <a:r>
              <a:rPr lang="ru-RU" b="1" dirty="0" err="1"/>
              <a:t>Türkmenistanda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edaralarynyň</a:t>
            </a:r>
            <a:r>
              <a:rPr lang="ru-RU" b="1" dirty="0"/>
              <a:t> </a:t>
            </a:r>
            <a:r>
              <a:rPr lang="ru-RU" b="1" dirty="0" err="1"/>
              <a:t>köpdürli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eýeçiligiň</a:t>
            </a:r>
            <a:r>
              <a:rPr lang="ru-RU" b="1" dirty="0"/>
              <a:t> </a:t>
            </a:r>
            <a:r>
              <a:rPr lang="ru-RU" b="1" dirty="0" err="1"/>
              <a:t>dürli</a:t>
            </a:r>
            <a:r>
              <a:rPr lang="ru-RU" b="1" dirty="0"/>
              <a:t> </a:t>
            </a:r>
            <a:r>
              <a:rPr lang="ru-RU" b="1" dirty="0" err="1"/>
              <a:t>gömüşinde</a:t>
            </a:r>
            <a:r>
              <a:rPr lang="ru-RU" b="1" dirty="0"/>
              <a:t> </a:t>
            </a:r>
            <a:r>
              <a:rPr lang="ru-RU" b="1" dirty="0" err="1"/>
              <a:t>bolýandygyny</a:t>
            </a:r>
            <a:r>
              <a:rPr lang="ru-RU" b="1" dirty="0"/>
              <a:t> </a:t>
            </a:r>
            <a:r>
              <a:rPr lang="ru-RU" b="1" dirty="0" err="1"/>
              <a:t>göz</a:t>
            </a:r>
            <a:r>
              <a:rPr lang="ru-RU" b="1" dirty="0"/>
              <a:t> </a:t>
            </a:r>
            <a:r>
              <a:rPr lang="ru-RU" b="1" dirty="0" err="1"/>
              <a:t>öňünde</a:t>
            </a:r>
            <a:r>
              <a:rPr lang="ru-RU" b="1" dirty="0"/>
              <a:t> </a:t>
            </a:r>
            <a:r>
              <a:rPr lang="ru-RU" b="1" dirty="0" err="1"/>
              <a:t>tutýar</a:t>
            </a:r>
            <a:r>
              <a:rPr lang="ru-RU" b="1" dirty="0"/>
              <a:t>. </a:t>
            </a:r>
            <a:r>
              <a:rPr lang="ru-RU" b="1" dirty="0" err="1"/>
              <a:t>Eýeçiligiň</a:t>
            </a:r>
            <a:r>
              <a:rPr lang="ru-RU" b="1" dirty="0"/>
              <a:t> </a:t>
            </a:r>
            <a:r>
              <a:rPr lang="ru-RU" b="1" dirty="0" err="1"/>
              <a:t>görnüşleri</a:t>
            </a:r>
            <a:r>
              <a:rPr lang="ru-RU" b="1" dirty="0"/>
              <a:t> </a:t>
            </a:r>
            <a:r>
              <a:rPr lang="ru-RU" b="1" dirty="0" err="1"/>
              <a:t>barada</a:t>
            </a:r>
            <a:r>
              <a:rPr lang="ru-RU" b="1" dirty="0"/>
              <a:t> «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hakynda</a:t>
            </a:r>
            <a:r>
              <a:rPr lang="ru-RU" b="1" dirty="0"/>
              <a:t>» </a:t>
            </a:r>
            <a:r>
              <a:rPr lang="ru-RU" b="1" dirty="0" err="1"/>
              <a:t>Türkmenistanyň</a:t>
            </a:r>
            <a:r>
              <a:rPr lang="ru-RU" b="1" dirty="0"/>
              <a:t> </a:t>
            </a:r>
            <a:r>
              <a:rPr lang="ru-RU" b="1" dirty="0" err="1"/>
              <a:t>Kanunynda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edaralarynyň</a:t>
            </a:r>
            <a:r>
              <a:rPr lang="ru-RU" b="1" dirty="0"/>
              <a:t> </a:t>
            </a:r>
            <a:r>
              <a:rPr lang="ru-RU" b="1" dirty="0" err="1"/>
              <a:t>döwlet</a:t>
            </a:r>
            <a:r>
              <a:rPr lang="ru-RU" b="1" dirty="0"/>
              <a:t>, </a:t>
            </a:r>
            <a:r>
              <a:rPr lang="ru-RU" b="1" dirty="0" err="1"/>
              <a:t>hususy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gaýry</a:t>
            </a:r>
            <a:r>
              <a:rPr lang="ru-RU" b="1" dirty="0"/>
              <a:t> </a:t>
            </a:r>
            <a:r>
              <a:rPr lang="ru-RU" b="1" dirty="0" err="1"/>
              <a:t>görnüşlerde</a:t>
            </a:r>
            <a:r>
              <a:rPr lang="ru-RU" b="1" dirty="0"/>
              <a:t> </a:t>
            </a:r>
            <a:r>
              <a:rPr lang="ru-RU" b="1" dirty="0" err="1"/>
              <a:t>bolýandygy</a:t>
            </a:r>
            <a:r>
              <a:rPr lang="ru-RU" b="1" dirty="0"/>
              <a:t> </a:t>
            </a:r>
            <a:r>
              <a:rPr lang="ru-RU" b="1" dirty="0" err="1"/>
              <a:t>bellenilendir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8860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64973"/>
            <a:ext cx="10727724" cy="5311990"/>
          </a:xfrm>
        </p:spPr>
        <p:txBody>
          <a:bodyPr/>
          <a:lstStyle/>
          <a:p>
            <a:pPr marL="0" indent="0">
              <a:buNone/>
            </a:pPr>
            <a:endParaRPr lang="ru-RU" b="1" dirty="0" smtClean="0">
              <a:solidFill>
                <a:srgbClr val="6600CC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6600CC"/>
                </a:solidFill>
              </a:rPr>
              <a:t>	9. </a:t>
            </a:r>
            <a:r>
              <a:rPr lang="ru-RU" b="1" dirty="0" err="1">
                <a:solidFill>
                  <a:srgbClr val="6600CC"/>
                </a:solidFill>
              </a:rPr>
              <a:t>Bilim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ulgamynyň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ylym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we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önümçilik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bilen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utgaşmagy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hem-de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onuň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beýleki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ýurtlaryň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bilim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ulgamlary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bilen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özara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baglanyşygy</a:t>
            </a:r>
            <a:r>
              <a:rPr lang="ru-RU" b="1" dirty="0"/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esas</a:t>
            </a:r>
            <a:r>
              <a:rPr lang="ru-RU" b="1" dirty="0"/>
              <a:t> </a:t>
            </a:r>
            <a:r>
              <a:rPr lang="ru-RU" b="1" dirty="0" err="1"/>
              <a:t>ýaş</a:t>
            </a:r>
            <a:r>
              <a:rPr lang="ru-RU" b="1" dirty="0"/>
              <a:t> </a:t>
            </a:r>
            <a:r>
              <a:rPr lang="ru-RU" b="1" dirty="0" err="1"/>
              <a:t>nesle</a:t>
            </a:r>
            <a:r>
              <a:rPr lang="ru-RU" b="1" dirty="0"/>
              <a:t> </a:t>
            </a:r>
            <a:r>
              <a:rPr lang="ru-RU" b="1" dirty="0" err="1"/>
              <a:t>Garaşsyz</a:t>
            </a:r>
            <a:r>
              <a:rPr lang="ru-RU" b="1" dirty="0"/>
              <a:t> </a:t>
            </a:r>
            <a:r>
              <a:rPr lang="ru-RU" b="1" dirty="0" err="1"/>
              <a:t>Diýarymyzyň</a:t>
            </a:r>
            <a:r>
              <a:rPr lang="ru-RU" b="1" dirty="0"/>
              <a:t> </a:t>
            </a:r>
            <a:r>
              <a:rPr lang="ru-RU" b="1" dirty="0" err="1"/>
              <a:t>ýöredýän</a:t>
            </a:r>
            <a:r>
              <a:rPr lang="ru-RU" b="1" dirty="0"/>
              <a:t> </a:t>
            </a:r>
            <a:r>
              <a:rPr lang="ru-RU" b="1" dirty="0" err="1"/>
              <a:t>içeri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daşary</a:t>
            </a:r>
            <a:r>
              <a:rPr lang="ru-RU" b="1" dirty="0"/>
              <a:t> </a:t>
            </a:r>
            <a:r>
              <a:rPr lang="ru-RU" b="1" dirty="0" err="1"/>
              <a:t>syýasatyny</a:t>
            </a:r>
            <a:r>
              <a:rPr lang="ru-RU" b="1" dirty="0"/>
              <a:t> </a:t>
            </a:r>
            <a:r>
              <a:rPr lang="ru-RU" b="1" dirty="0" err="1"/>
              <a:t>dogry</a:t>
            </a:r>
            <a:r>
              <a:rPr lang="ru-RU" b="1" dirty="0"/>
              <a:t>, </a:t>
            </a:r>
            <a:r>
              <a:rPr lang="ru-RU" b="1" dirty="0" err="1"/>
              <a:t>ylmy</a:t>
            </a:r>
            <a:r>
              <a:rPr lang="ru-RU" b="1" dirty="0"/>
              <a:t> </a:t>
            </a:r>
            <a:r>
              <a:rPr lang="ru-RU" b="1" dirty="0" err="1"/>
              <a:t>esaslarda</a:t>
            </a:r>
            <a:r>
              <a:rPr lang="ru-RU" b="1" dirty="0"/>
              <a:t> </a:t>
            </a:r>
            <a:r>
              <a:rPr lang="ru-RU" b="1" dirty="0" err="1"/>
              <a:t>düşündirmegi</a:t>
            </a:r>
            <a:r>
              <a:rPr lang="ru-RU" b="1" dirty="0"/>
              <a:t>, </a:t>
            </a:r>
            <a:r>
              <a:rPr lang="ru-RU" b="1" dirty="0" err="1"/>
              <a:t>olarda</a:t>
            </a:r>
            <a:r>
              <a:rPr lang="ru-RU" b="1" dirty="0"/>
              <a:t> </a:t>
            </a:r>
            <a:r>
              <a:rPr lang="ru-RU" b="1" dirty="0" err="1"/>
              <a:t>durnukly</a:t>
            </a:r>
            <a:r>
              <a:rPr lang="ru-RU" b="1" dirty="0"/>
              <a:t> </a:t>
            </a:r>
            <a:r>
              <a:rPr lang="ru-RU" b="1" dirty="0" err="1"/>
              <a:t>ynam</a:t>
            </a:r>
            <a:r>
              <a:rPr lang="ru-RU" b="1" dirty="0"/>
              <a:t> </a:t>
            </a:r>
            <a:r>
              <a:rPr lang="ru-RU" b="1" dirty="0" err="1"/>
              <a:t>döretmegi</a:t>
            </a:r>
            <a:r>
              <a:rPr lang="ru-RU" b="1" dirty="0"/>
              <a:t>, </a:t>
            </a:r>
            <a:r>
              <a:rPr lang="ru-RU" b="1" dirty="0" err="1"/>
              <a:t>bilimiň</a:t>
            </a:r>
            <a:r>
              <a:rPr lang="ru-RU" b="1" dirty="0"/>
              <a:t> </a:t>
            </a:r>
            <a:r>
              <a:rPr lang="ru-RU" b="1" dirty="0" err="1"/>
              <a:t>mazmunyny</a:t>
            </a:r>
            <a:r>
              <a:rPr lang="ru-RU" b="1" dirty="0"/>
              <a:t> </a:t>
            </a:r>
            <a:r>
              <a:rPr lang="ru-RU" b="1" dirty="0" err="1"/>
              <a:t>ynandyryjy</a:t>
            </a:r>
            <a:r>
              <a:rPr lang="ru-RU" b="1" dirty="0"/>
              <a:t> </a:t>
            </a:r>
            <a:r>
              <a:rPr lang="ru-RU" b="1" dirty="0" err="1"/>
              <a:t>deliller</a:t>
            </a:r>
            <a:r>
              <a:rPr lang="ru-RU" b="1" dirty="0"/>
              <a:t> </a:t>
            </a:r>
            <a:r>
              <a:rPr lang="ru-RU" b="1" dirty="0" err="1"/>
              <a:t>esasynda</a:t>
            </a:r>
            <a:r>
              <a:rPr lang="ru-RU" b="1" dirty="0"/>
              <a:t> </a:t>
            </a:r>
            <a:r>
              <a:rPr lang="ru-RU" b="1" dirty="0" err="1"/>
              <a:t>dogruçyl</a:t>
            </a:r>
            <a:r>
              <a:rPr lang="ru-RU" b="1" dirty="0"/>
              <a:t> </a:t>
            </a:r>
            <a:r>
              <a:rPr lang="ru-RU" b="1" dirty="0" err="1"/>
              <a:t>düşündirmegi</a:t>
            </a:r>
            <a:r>
              <a:rPr lang="ru-RU" b="1" dirty="0"/>
              <a:t> </a:t>
            </a:r>
            <a:r>
              <a:rPr lang="ru-RU" b="1" dirty="0" err="1"/>
              <a:t>göz</a:t>
            </a:r>
            <a:r>
              <a:rPr lang="ru-RU" b="1" dirty="0"/>
              <a:t> </a:t>
            </a:r>
            <a:r>
              <a:rPr lang="ru-RU" b="1" dirty="0" err="1"/>
              <a:t>öňünde</a:t>
            </a:r>
            <a:r>
              <a:rPr lang="ru-RU" b="1" dirty="0"/>
              <a:t> </a:t>
            </a:r>
            <a:r>
              <a:rPr lang="ru-RU" b="1" dirty="0" err="1"/>
              <a:t>tutýar</a:t>
            </a:r>
            <a:r>
              <a:rPr lang="ru-RU" b="1" dirty="0"/>
              <a:t>. </a:t>
            </a:r>
            <a:r>
              <a:rPr lang="ru-RU" b="1" dirty="0" err="1"/>
              <a:t>Ýurduň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ulgamyna</a:t>
            </a:r>
            <a:r>
              <a:rPr lang="ru-RU" b="1" dirty="0"/>
              <a:t> </a:t>
            </a:r>
            <a:r>
              <a:rPr lang="ru-RU" b="1" dirty="0" err="1"/>
              <a:t>iň</a:t>
            </a:r>
            <a:r>
              <a:rPr lang="ru-RU" b="1" dirty="0"/>
              <a:t> </a:t>
            </a:r>
            <a:r>
              <a:rPr lang="ru-RU" b="1" dirty="0" err="1"/>
              <a:t>täze</a:t>
            </a:r>
            <a:r>
              <a:rPr lang="ru-RU" b="1" dirty="0"/>
              <a:t> </a:t>
            </a:r>
            <a:r>
              <a:rPr lang="ru-RU" b="1" dirty="0" err="1"/>
              <a:t>tehnologiýalaryň</a:t>
            </a:r>
            <a:r>
              <a:rPr lang="ru-RU" b="1" dirty="0"/>
              <a:t> </a:t>
            </a:r>
            <a:r>
              <a:rPr lang="ru-RU" b="1" dirty="0" err="1"/>
              <a:t>ornaşdyrylmagy</a:t>
            </a:r>
            <a:r>
              <a:rPr lang="ru-RU" b="1" dirty="0"/>
              <a:t>, </a:t>
            </a:r>
            <a:r>
              <a:rPr lang="ru-RU" b="1" dirty="0" err="1"/>
              <a:t>daşary</a:t>
            </a:r>
            <a:r>
              <a:rPr lang="ru-RU" b="1" dirty="0"/>
              <a:t> </a:t>
            </a:r>
            <a:r>
              <a:rPr lang="ru-RU" b="1" dirty="0" err="1"/>
              <a:t>ýurtlaryň</a:t>
            </a:r>
            <a:r>
              <a:rPr lang="ru-RU" b="1" dirty="0"/>
              <a:t>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mekdepleri</a:t>
            </a:r>
            <a:r>
              <a:rPr lang="ru-RU" b="1" dirty="0"/>
              <a:t>, </a:t>
            </a:r>
            <a:r>
              <a:rPr lang="ru-RU" b="1" dirty="0" err="1"/>
              <a:t>mugallymlary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talyplary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aragatnaşygyň</a:t>
            </a:r>
            <a:r>
              <a:rPr lang="ru-RU" b="1" dirty="0"/>
              <a:t> </a:t>
            </a:r>
            <a:r>
              <a:rPr lang="ru-RU" b="1" dirty="0" err="1"/>
              <a:t>ýola</a:t>
            </a:r>
            <a:r>
              <a:rPr lang="ru-RU" b="1" dirty="0"/>
              <a:t> </a:t>
            </a:r>
            <a:r>
              <a:rPr lang="ru-RU" b="1" dirty="0" err="1"/>
              <a:t>goýlup</a:t>
            </a:r>
            <a:r>
              <a:rPr lang="ru-RU" b="1" dirty="0"/>
              <a:t>,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ugurda</a:t>
            </a:r>
            <a:r>
              <a:rPr lang="ru-RU" b="1" dirty="0"/>
              <a:t> </a:t>
            </a:r>
            <a:r>
              <a:rPr lang="ru-RU" b="1" dirty="0" err="1"/>
              <a:t>durmuşa</a:t>
            </a:r>
            <a:r>
              <a:rPr lang="ru-RU" b="1" dirty="0"/>
              <a:t> </a:t>
            </a:r>
            <a:r>
              <a:rPr lang="ru-RU" b="1" dirty="0" err="1"/>
              <a:t>geçirilýän</a:t>
            </a:r>
            <a:r>
              <a:rPr lang="ru-RU" b="1" dirty="0"/>
              <a:t> </a:t>
            </a:r>
            <a:r>
              <a:rPr lang="ru-RU" b="1" dirty="0" err="1"/>
              <a:t>çäreleriň</a:t>
            </a:r>
            <a:r>
              <a:rPr lang="ru-RU" b="1" dirty="0"/>
              <a:t> </a:t>
            </a:r>
            <a:r>
              <a:rPr lang="ru-RU" b="1" dirty="0" err="1"/>
              <a:t>geriminiň</a:t>
            </a:r>
            <a:r>
              <a:rPr lang="ru-RU" b="1" dirty="0"/>
              <a:t> </a:t>
            </a:r>
            <a:r>
              <a:rPr lang="ru-RU" b="1" dirty="0" err="1"/>
              <a:t>giňemegi</a:t>
            </a:r>
            <a:r>
              <a:rPr lang="ru-RU" b="1" dirty="0"/>
              <a:t> </a:t>
            </a:r>
            <a:r>
              <a:rPr lang="ru-RU" b="1" dirty="0" err="1"/>
              <a:t>ýurdumyzyň</a:t>
            </a:r>
            <a:r>
              <a:rPr lang="ru-RU" b="1" dirty="0"/>
              <a:t>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ugurda</a:t>
            </a:r>
            <a:r>
              <a:rPr lang="ru-RU" b="1" dirty="0"/>
              <a:t> </a:t>
            </a:r>
            <a:r>
              <a:rPr lang="ru-RU" b="1" dirty="0" err="1"/>
              <a:t>ýeten</a:t>
            </a:r>
            <a:r>
              <a:rPr lang="ru-RU" b="1" dirty="0"/>
              <a:t> </a:t>
            </a:r>
            <a:r>
              <a:rPr lang="ru-RU" b="1" dirty="0" err="1"/>
              <a:t>menzillerini</a:t>
            </a:r>
            <a:r>
              <a:rPr lang="ru-RU" b="1" dirty="0"/>
              <a:t> </a:t>
            </a:r>
            <a:r>
              <a:rPr lang="ru-RU" b="1" dirty="0" err="1"/>
              <a:t>häsiýetlendirýär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5685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17838"/>
            <a:ext cx="10515600" cy="5559125"/>
          </a:xfrm>
        </p:spPr>
        <p:txBody>
          <a:bodyPr/>
          <a:lstStyle/>
          <a:p>
            <a:pPr marL="457200" lvl="1" indent="0">
              <a:buNone/>
            </a:pPr>
            <a:endParaRPr lang="ru-RU" b="1" dirty="0" smtClean="0">
              <a:solidFill>
                <a:srgbClr val="6600CC"/>
              </a:solidFill>
            </a:endParaRPr>
          </a:p>
          <a:p>
            <a:pPr marL="457200" lvl="1" indent="0">
              <a:buNone/>
            </a:pPr>
            <a:r>
              <a:rPr lang="ru-RU" b="1" dirty="0" smtClean="0">
                <a:solidFill>
                  <a:srgbClr val="6600CC"/>
                </a:solidFill>
              </a:rPr>
              <a:t>10.Döwlet </a:t>
            </a:r>
            <a:r>
              <a:rPr lang="ru-RU" b="1" dirty="0" err="1">
                <a:solidFill>
                  <a:srgbClr val="6600CC"/>
                </a:solidFill>
              </a:rPr>
              <a:t>bilim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ulgamynyň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dünýewi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häsiýetdeligi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we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onuň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dini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guramalardan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aýrylygy</a:t>
            </a:r>
            <a:r>
              <a:rPr lang="ru-RU" b="1" dirty="0">
                <a:solidFill>
                  <a:srgbClr val="6600CC"/>
                </a:solidFill>
              </a:rPr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esas</a:t>
            </a:r>
            <a:r>
              <a:rPr lang="ru-RU" b="1" dirty="0"/>
              <a:t> </a:t>
            </a:r>
            <a:r>
              <a:rPr lang="ru-RU" b="1" dirty="0" err="1"/>
              <a:t>döwletiň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berýän</a:t>
            </a:r>
            <a:r>
              <a:rPr lang="ru-RU" b="1" dirty="0"/>
              <a:t> </a:t>
            </a:r>
            <a:r>
              <a:rPr lang="ru-RU" b="1" dirty="0" err="1"/>
              <a:t>edaralarynda</a:t>
            </a:r>
            <a:r>
              <a:rPr lang="ru-RU" b="1" dirty="0"/>
              <a:t> </a:t>
            </a:r>
            <a:r>
              <a:rPr lang="ru-RU" b="1" dirty="0" err="1"/>
              <a:t>hakyky</a:t>
            </a:r>
            <a:r>
              <a:rPr lang="ru-RU" b="1" dirty="0"/>
              <a:t> </a:t>
            </a:r>
            <a:r>
              <a:rPr lang="ru-RU" b="1" dirty="0" err="1"/>
              <a:t>ylmy</a:t>
            </a:r>
            <a:r>
              <a:rPr lang="ru-RU" b="1" dirty="0"/>
              <a:t> </a:t>
            </a:r>
            <a:r>
              <a:rPr lang="ru-RU" b="1" dirty="0" err="1"/>
              <a:t>maglumatlary</a:t>
            </a:r>
            <a:r>
              <a:rPr lang="ru-RU" b="1" dirty="0"/>
              <a:t> </a:t>
            </a:r>
            <a:r>
              <a:rPr lang="ru-RU" b="1" dirty="0" err="1"/>
              <a:t>öwretmegi</a:t>
            </a:r>
            <a:r>
              <a:rPr lang="ru-RU" b="1" dirty="0"/>
              <a:t>, </a:t>
            </a:r>
            <a:r>
              <a:rPr lang="ru-RU" b="1" dirty="0" err="1"/>
              <a:t>bilimi</a:t>
            </a:r>
            <a:r>
              <a:rPr lang="ru-RU" b="1" dirty="0"/>
              <a:t> </a:t>
            </a:r>
            <a:r>
              <a:rPr lang="ru-RU" b="1" dirty="0" err="1"/>
              <a:t>demokratik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ynsanperwerlik</a:t>
            </a:r>
            <a:r>
              <a:rPr lang="ru-RU" b="1" dirty="0"/>
              <a:t> </a:t>
            </a:r>
            <a:r>
              <a:rPr lang="ru-RU" b="1" dirty="0" err="1"/>
              <a:t>esaslarda</a:t>
            </a:r>
            <a:r>
              <a:rPr lang="ru-RU" b="1" dirty="0"/>
              <a:t> </a:t>
            </a:r>
            <a:r>
              <a:rPr lang="ru-RU" b="1" dirty="0" err="1"/>
              <a:t>ýola</a:t>
            </a:r>
            <a:r>
              <a:rPr lang="ru-RU" b="1" dirty="0"/>
              <a:t> </a:t>
            </a:r>
            <a:r>
              <a:rPr lang="ru-RU" b="1" dirty="0" err="1"/>
              <a:t>goýmagy</a:t>
            </a:r>
            <a:r>
              <a:rPr lang="ru-RU" b="1" dirty="0"/>
              <a:t>, </a:t>
            </a:r>
            <a:r>
              <a:rPr lang="ru-RU" b="1" dirty="0" err="1"/>
              <a:t>okuw-terbiýeçilik</a:t>
            </a:r>
            <a:r>
              <a:rPr lang="ru-RU" b="1" dirty="0"/>
              <a:t> </a:t>
            </a:r>
            <a:r>
              <a:rPr lang="ru-RU" b="1" dirty="0" err="1"/>
              <a:t>edaralarynyň</a:t>
            </a:r>
            <a:r>
              <a:rPr lang="ru-RU" b="1" dirty="0"/>
              <a:t> </a:t>
            </a:r>
            <a:r>
              <a:rPr lang="ru-RU" b="1" dirty="0" err="1"/>
              <a:t>jemgyýetçilik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dini</a:t>
            </a:r>
            <a:r>
              <a:rPr lang="ru-RU" b="1" dirty="0"/>
              <a:t> </a:t>
            </a:r>
            <a:r>
              <a:rPr lang="ru-RU" b="1" dirty="0" err="1"/>
              <a:t>guramalara</a:t>
            </a:r>
            <a:r>
              <a:rPr lang="ru-RU" b="1" dirty="0"/>
              <a:t>, </a:t>
            </a:r>
            <a:r>
              <a:rPr lang="ru-RU" b="1" dirty="0" err="1"/>
              <a:t>şol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wagtyň</a:t>
            </a:r>
            <a:r>
              <a:rPr lang="ru-RU" b="1" dirty="0"/>
              <a:t> </a:t>
            </a:r>
            <a:r>
              <a:rPr lang="ru-RU" b="1" dirty="0" err="1"/>
              <a:t>özünde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dini</a:t>
            </a:r>
            <a:r>
              <a:rPr lang="ru-RU" b="1" dirty="0"/>
              <a:t> </a:t>
            </a:r>
            <a:r>
              <a:rPr lang="ru-RU" b="1" dirty="0" err="1"/>
              <a:t>edaralardyr</a:t>
            </a:r>
            <a:r>
              <a:rPr lang="ru-RU" b="1" dirty="0"/>
              <a:t> </a:t>
            </a:r>
            <a:r>
              <a:rPr lang="ru-RU" b="1" dirty="0" err="1"/>
              <a:t>din</a:t>
            </a:r>
            <a:r>
              <a:rPr lang="ru-RU" b="1" dirty="0"/>
              <a:t> </a:t>
            </a:r>
            <a:r>
              <a:rPr lang="ru-RU" b="1" dirty="0" err="1"/>
              <a:t>wekilleriniň</a:t>
            </a:r>
            <a:r>
              <a:rPr lang="ru-RU" b="1" dirty="0"/>
              <a:t> </a:t>
            </a:r>
            <a:r>
              <a:rPr lang="ru-RU" b="1" dirty="0" err="1"/>
              <a:t>dünýewi</a:t>
            </a:r>
            <a:r>
              <a:rPr lang="ru-RU" b="1" dirty="0"/>
              <a:t>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mekdeplerine</a:t>
            </a:r>
            <a:r>
              <a:rPr lang="ru-RU" b="1" dirty="0"/>
              <a:t> </a:t>
            </a:r>
            <a:r>
              <a:rPr lang="ru-RU" b="1" dirty="0" err="1"/>
              <a:t>hiç</a:t>
            </a:r>
            <a:r>
              <a:rPr lang="ru-RU" b="1" dirty="0"/>
              <a:t> </a:t>
            </a:r>
            <a:r>
              <a:rPr lang="ru-RU" b="1" dirty="0" err="1"/>
              <a:t>hili</a:t>
            </a:r>
            <a:r>
              <a:rPr lang="ru-RU" b="1" dirty="0"/>
              <a:t> </a:t>
            </a:r>
            <a:r>
              <a:rPr lang="ru-RU" b="1" dirty="0" err="1"/>
              <a:t>zor</a:t>
            </a:r>
            <a:r>
              <a:rPr lang="ru-RU" b="1" dirty="0"/>
              <a:t> </a:t>
            </a:r>
            <a:r>
              <a:rPr lang="ru-RU" b="1" dirty="0" err="1"/>
              <a:t>salmazlygynda</a:t>
            </a:r>
            <a:r>
              <a:rPr lang="ru-RU" b="1" dirty="0"/>
              <a:t>, </a:t>
            </a:r>
            <a:r>
              <a:rPr lang="ru-RU" b="1" dirty="0" err="1"/>
              <a:t>biri-birleri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arkalaşyklykda</a:t>
            </a:r>
            <a:r>
              <a:rPr lang="ru-RU" b="1" dirty="0"/>
              <a:t>, </a:t>
            </a:r>
            <a:r>
              <a:rPr lang="ru-RU" b="1" dirty="0" err="1"/>
              <a:t>ýurduň</a:t>
            </a:r>
            <a:r>
              <a:rPr lang="ru-RU" b="1" dirty="0"/>
              <a:t> </a:t>
            </a:r>
            <a:r>
              <a:rPr lang="ru-RU" b="1" dirty="0" err="1"/>
              <a:t>rowaçlanmagynyň</a:t>
            </a:r>
            <a:r>
              <a:rPr lang="ru-RU" b="1" dirty="0"/>
              <a:t> </a:t>
            </a:r>
            <a:r>
              <a:rPr lang="ru-RU" b="1" dirty="0" err="1"/>
              <a:t>hatyrasyna</a:t>
            </a:r>
            <a:r>
              <a:rPr lang="ru-RU" b="1" dirty="0"/>
              <a:t> </a:t>
            </a:r>
            <a:r>
              <a:rPr lang="ru-RU" b="1" dirty="0" err="1"/>
              <a:t>bilelikde</a:t>
            </a:r>
            <a:r>
              <a:rPr lang="ru-RU" b="1" dirty="0"/>
              <a:t> </a:t>
            </a:r>
            <a:r>
              <a:rPr lang="ru-RU" b="1" dirty="0" err="1"/>
              <a:t>hereket</a:t>
            </a:r>
            <a:r>
              <a:rPr lang="ru-RU" b="1" dirty="0"/>
              <a:t> </a:t>
            </a:r>
            <a:r>
              <a:rPr lang="ru-RU" b="1" dirty="0" err="1"/>
              <a:t>etmegi</a:t>
            </a:r>
            <a:r>
              <a:rPr lang="ru-RU" b="1" dirty="0"/>
              <a:t> </a:t>
            </a:r>
            <a:r>
              <a:rPr lang="ru-RU" b="1" dirty="0" err="1"/>
              <a:t>ündeýändigini</a:t>
            </a:r>
            <a:r>
              <a:rPr lang="ru-RU" b="1" dirty="0"/>
              <a:t> </a:t>
            </a:r>
            <a:r>
              <a:rPr lang="ru-RU" b="1" dirty="0" err="1"/>
              <a:t>häsiýetlendirýär</a:t>
            </a:r>
            <a:r>
              <a:rPr lang="ru-RU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0967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90832"/>
            <a:ext cx="10515600" cy="53861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	</a:t>
            </a:r>
            <a:r>
              <a:rPr lang="ru-RU" b="1" dirty="0" err="1" smtClean="0">
                <a:solidFill>
                  <a:srgbClr val="002060"/>
                </a:solidFill>
              </a:rPr>
              <a:t>Bilimiň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demokratiýalaşdyrylmagy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/>
              <a:t>birmeňzeşlikden</a:t>
            </a:r>
            <a:r>
              <a:rPr lang="ru-RU" b="1" dirty="0"/>
              <a:t> </a:t>
            </a:r>
            <a:r>
              <a:rPr lang="ru-RU" b="1" dirty="0" err="1"/>
              <a:t>gaça</a:t>
            </a:r>
            <a:r>
              <a:rPr lang="ru-RU" b="1" dirty="0"/>
              <a:t> </a:t>
            </a:r>
            <a:r>
              <a:rPr lang="ru-RU" b="1" dirty="0" err="1"/>
              <a:t>durmagy</a:t>
            </a:r>
            <a:r>
              <a:rPr lang="ru-RU" b="1" dirty="0"/>
              <a:t>,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syýasatynda</a:t>
            </a:r>
            <a:r>
              <a:rPr lang="ru-RU" b="1" dirty="0"/>
              <a:t> </a:t>
            </a:r>
            <a:r>
              <a:rPr lang="ru-RU" b="1" dirty="0" err="1"/>
              <a:t>haýsydyr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ýörelgäni</a:t>
            </a:r>
            <a:r>
              <a:rPr lang="ru-RU" b="1" dirty="0"/>
              <a:t> </a:t>
            </a:r>
            <a:r>
              <a:rPr lang="ru-RU" b="1" dirty="0" err="1"/>
              <a:t>diýdimzorluk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ornaşdyrmakdan</a:t>
            </a:r>
            <a:r>
              <a:rPr lang="ru-RU" b="1" dirty="0"/>
              <a:t> </a:t>
            </a:r>
            <a:r>
              <a:rPr lang="ru-RU" b="1" dirty="0" err="1"/>
              <a:t>el</a:t>
            </a:r>
            <a:r>
              <a:rPr lang="ru-RU" b="1" dirty="0"/>
              <a:t> </a:t>
            </a:r>
            <a:r>
              <a:rPr lang="ru-RU" b="1" dirty="0" err="1"/>
              <a:t>çekmegi</a:t>
            </a:r>
            <a:r>
              <a:rPr lang="ru-RU" b="1" dirty="0"/>
              <a:t> </a:t>
            </a:r>
            <a:r>
              <a:rPr lang="ru-RU" b="1" dirty="0" err="1"/>
              <a:t>aňladýar</a:t>
            </a:r>
            <a:r>
              <a:rPr lang="ru-RU" b="1" dirty="0"/>
              <a:t>.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mekdepleriniň</a:t>
            </a:r>
            <a:r>
              <a:rPr lang="ru-RU" b="1" dirty="0"/>
              <a:t> </a:t>
            </a:r>
            <a:r>
              <a:rPr lang="ru-RU" b="1" dirty="0" err="1"/>
              <a:t>dürli</a:t>
            </a:r>
            <a:r>
              <a:rPr lang="ru-RU" b="1" dirty="0"/>
              <a:t> </a:t>
            </a:r>
            <a:r>
              <a:rPr lang="ru-RU" b="1" dirty="0" err="1"/>
              <a:t>tipde</a:t>
            </a:r>
            <a:r>
              <a:rPr lang="ru-RU" b="1" dirty="0"/>
              <a:t>,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meýilnamalarynyň</a:t>
            </a:r>
            <a:r>
              <a:rPr lang="ru-RU" b="1" dirty="0"/>
              <a:t>, </a:t>
            </a:r>
            <a:r>
              <a:rPr lang="ru-RU" b="1" dirty="0" err="1"/>
              <a:t>maksatnamalarynyň</a:t>
            </a:r>
            <a:r>
              <a:rPr lang="ru-RU" b="1" dirty="0"/>
              <a:t>, </a:t>
            </a:r>
            <a:r>
              <a:rPr lang="ru-RU" b="1" dirty="0" err="1"/>
              <a:t>kitaplarynyň</a:t>
            </a:r>
            <a:r>
              <a:rPr lang="ru-RU" b="1" dirty="0"/>
              <a:t> </a:t>
            </a:r>
            <a:r>
              <a:rPr lang="ru-RU" b="1" dirty="0" err="1"/>
              <a:t>dürli</a:t>
            </a:r>
            <a:r>
              <a:rPr lang="ru-RU" b="1" dirty="0"/>
              <a:t> </a:t>
            </a:r>
            <a:r>
              <a:rPr lang="ru-RU" b="1" dirty="0" err="1"/>
              <a:t>mazmunda</a:t>
            </a:r>
            <a:r>
              <a:rPr lang="ru-RU" b="1" dirty="0"/>
              <a:t>, </a:t>
            </a:r>
            <a:r>
              <a:rPr lang="ru-RU" b="1" dirty="0" err="1"/>
              <a:t>dürli</a:t>
            </a:r>
            <a:r>
              <a:rPr lang="ru-RU" b="1" dirty="0"/>
              <a:t> </a:t>
            </a:r>
            <a:r>
              <a:rPr lang="ru-RU" b="1" dirty="0" err="1"/>
              <a:t>häsiýetde</a:t>
            </a:r>
            <a:r>
              <a:rPr lang="ru-RU" b="1" dirty="0"/>
              <a:t> </a:t>
            </a:r>
            <a:r>
              <a:rPr lang="ru-RU" b="1" dirty="0" err="1"/>
              <a:t>bolmagy</a:t>
            </a:r>
            <a:r>
              <a:rPr lang="ru-RU" b="1" dirty="0"/>
              <a:t>, </a:t>
            </a:r>
            <a:r>
              <a:rPr lang="ru-RU" b="1" dirty="0" err="1"/>
              <a:t>okuw-terbiýeçilik</a:t>
            </a:r>
            <a:r>
              <a:rPr lang="ru-RU" b="1" dirty="0"/>
              <a:t> </a:t>
            </a:r>
            <a:r>
              <a:rPr lang="ru-RU" b="1" dirty="0" err="1"/>
              <a:t>işleriniň</a:t>
            </a:r>
            <a:r>
              <a:rPr lang="ru-RU" b="1" dirty="0"/>
              <a:t> </a:t>
            </a:r>
            <a:r>
              <a:rPr lang="ru-RU" b="1" dirty="0" err="1"/>
              <a:t>formalarydyr</a:t>
            </a:r>
            <a:r>
              <a:rPr lang="ru-RU" b="1" dirty="0"/>
              <a:t> </a:t>
            </a:r>
            <a:r>
              <a:rPr lang="ru-RU" b="1" dirty="0" err="1"/>
              <a:t>usullarynyň</a:t>
            </a:r>
            <a:r>
              <a:rPr lang="ru-RU" b="1" dirty="0"/>
              <a:t> </a:t>
            </a:r>
            <a:r>
              <a:rPr lang="ru-RU" b="1" dirty="0" err="1"/>
              <a:t>köp</a:t>
            </a:r>
            <a:r>
              <a:rPr lang="ru-RU" b="1" dirty="0"/>
              <a:t> </a:t>
            </a:r>
            <a:r>
              <a:rPr lang="ru-RU" b="1" dirty="0" err="1"/>
              <a:t>dürlüligi</a:t>
            </a:r>
            <a:r>
              <a:rPr lang="ru-RU" b="1" dirty="0"/>
              <a:t> </a:t>
            </a:r>
            <a:r>
              <a:rPr lang="ru-RU" b="1" dirty="0" err="1"/>
              <a:t>munuň</a:t>
            </a:r>
            <a:r>
              <a:rPr lang="ru-RU" b="1" dirty="0"/>
              <a:t> </a:t>
            </a:r>
            <a:r>
              <a:rPr lang="ru-RU" b="1" dirty="0" err="1"/>
              <a:t>mysalydyr</a:t>
            </a:r>
            <a:r>
              <a:rPr lang="ru-RU" b="1" dirty="0"/>
              <a:t>. </a:t>
            </a:r>
            <a:r>
              <a:rPr lang="ru-RU" b="1" dirty="0" err="1"/>
              <a:t>Bilimiň</a:t>
            </a:r>
            <a:r>
              <a:rPr lang="ru-RU" b="1" dirty="0"/>
              <a:t> </a:t>
            </a:r>
            <a:r>
              <a:rPr lang="ru-RU" b="1" dirty="0" err="1"/>
              <a:t>demokratiýalaşdyrylmagy</a:t>
            </a:r>
            <a:r>
              <a:rPr lang="ru-RU" b="1" dirty="0"/>
              <a:t> </a:t>
            </a:r>
            <a:r>
              <a:rPr lang="ru-RU" b="1" dirty="0" err="1"/>
              <a:t>okuwçylaryň</a:t>
            </a:r>
            <a:r>
              <a:rPr lang="ru-RU" b="1" dirty="0"/>
              <a:t> </a:t>
            </a:r>
            <a:r>
              <a:rPr lang="ru-RU" b="1" dirty="0" err="1"/>
              <a:t>islän</a:t>
            </a:r>
            <a:r>
              <a:rPr lang="ru-RU" b="1" dirty="0"/>
              <a:t> </a:t>
            </a:r>
            <a:r>
              <a:rPr lang="ru-RU" b="1" dirty="0" err="1"/>
              <a:t>mekdeplerinde</a:t>
            </a:r>
            <a:r>
              <a:rPr lang="ru-RU" b="1" dirty="0"/>
              <a:t> </a:t>
            </a:r>
            <a:r>
              <a:rPr lang="ru-RU" b="1" dirty="0" err="1"/>
              <a:t>okamak</a:t>
            </a:r>
            <a:r>
              <a:rPr lang="ru-RU" b="1" dirty="0"/>
              <a:t> </a:t>
            </a:r>
            <a:r>
              <a:rPr lang="ru-RU" b="1" dirty="0" err="1"/>
              <a:t>hukugyny</a:t>
            </a:r>
            <a:r>
              <a:rPr lang="ru-RU" b="1" dirty="0"/>
              <a:t>, </a:t>
            </a:r>
            <a:r>
              <a:rPr lang="ru-RU" b="1" dirty="0" err="1"/>
              <a:t>mugallym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okuwçynyň</a:t>
            </a:r>
            <a:r>
              <a:rPr lang="ru-RU" b="1" dirty="0"/>
              <a:t> </a:t>
            </a:r>
            <a:r>
              <a:rPr lang="ru-RU" b="1" dirty="0" err="1"/>
              <a:t>arasynda</a:t>
            </a:r>
            <a:r>
              <a:rPr lang="ru-RU" b="1" dirty="0"/>
              <a:t> </a:t>
            </a:r>
            <a:r>
              <a:rPr lang="ru-RU" b="1" dirty="0" err="1"/>
              <a:t>erkin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hoşniýetli</a:t>
            </a:r>
            <a:r>
              <a:rPr lang="ru-RU" b="1" dirty="0"/>
              <a:t> </a:t>
            </a:r>
            <a:r>
              <a:rPr lang="ru-RU" b="1" dirty="0" err="1"/>
              <a:t>aragatnaşygyň</a:t>
            </a:r>
            <a:r>
              <a:rPr lang="ru-RU" b="1" dirty="0"/>
              <a:t>, </a:t>
            </a:r>
            <a:r>
              <a:rPr lang="ru-RU" b="1" dirty="0" err="1"/>
              <a:t>özara</a:t>
            </a:r>
            <a:r>
              <a:rPr lang="ru-RU" b="1" dirty="0"/>
              <a:t> </a:t>
            </a:r>
            <a:r>
              <a:rPr lang="ru-RU" b="1" dirty="0" err="1"/>
              <a:t>ynamyň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sarpanyň</a:t>
            </a:r>
            <a:r>
              <a:rPr lang="ru-RU" b="1" dirty="0"/>
              <a:t> </a:t>
            </a:r>
            <a:r>
              <a:rPr lang="ru-RU" b="1" dirty="0" err="1"/>
              <a:t>bolmagyny</a:t>
            </a:r>
            <a:r>
              <a:rPr lang="ru-RU" b="1" dirty="0"/>
              <a:t> </a:t>
            </a:r>
            <a:r>
              <a:rPr lang="ru-RU" b="1" dirty="0" err="1"/>
              <a:t>aňladýar</a:t>
            </a:r>
            <a:r>
              <a:rPr lang="ru-RU" b="1" dirty="0"/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ýörelgä</a:t>
            </a:r>
            <a:r>
              <a:rPr lang="ru-RU" b="1" dirty="0"/>
              <a:t> </a:t>
            </a:r>
            <a:r>
              <a:rPr lang="ru-RU" b="1" dirty="0" err="1"/>
              <a:t>laýyklykda</a:t>
            </a:r>
            <a:r>
              <a:rPr lang="ru-RU" b="1" dirty="0"/>
              <a:t> </a:t>
            </a:r>
            <a:r>
              <a:rPr lang="ru-RU" b="1" dirty="0" err="1"/>
              <a:t>mekdebi</a:t>
            </a:r>
            <a:r>
              <a:rPr lang="ru-RU" b="1" dirty="0"/>
              <a:t> </a:t>
            </a:r>
            <a:r>
              <a:rPr lang="ru-RU" b="1" dirty="0" err="1"/>
              <a:t>dolandyrmagyň</a:t>
            </a:r>
            <a:r>
              <a:rPr lang="ru-RU" b="1" dirty="0"/>
              <a:t> </a:t>
            </a:r>
            <a:r>
              <a:rPr lang="ru-RU" b="1" dirty="0" err="1"/>
              <a:t>işine</a:t>
            </a:r>
            <a:r>
              <a:rPr lang="ru-RU" b="1" dirty="0"/>
              <a:t> </a:t>
            </a:r>
            <a:r>
              <a:rPr lang="ru-RU" b="1" dirty="0" err="1"/>
              <a:t>aýanlyk</a:t>
            </a:r>
            <a:r>
              <a:rPr lang="ru-RU" b="1" dirty="0"/>
              <a:t>, </a:t>
            </a:r>
            <a:r>
              <a:rPr lang="ru-RU" b="1" dirty="0" err="1"/>
              <a:t>her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meseläni</a:t>
            </a:r>
            <a:r>
              <a:rPr lang="ru-RU" b="1" dirty="0"/>
              <a:t> </a:t>
            </a:r>
            <a:r>
              <a:rPr lang="ru-RU" b="1" dirty="0" err="1"/>
              <a:t>köpçülik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geňeşip</a:t>
            </a:r>
            <a:r>
              <a:rPr lang="ru-RU" b="1" dirty="0"/>
              <a:t> </a:t>
            </a:r>
            <a:r>
              <a:rPr lang="ru-RU" b="1" dirty="0" err="1"/>
              <a:t>çözmeklik</a:t>
            </a:r>
            <a:r>
              <a:rPr lang="ru-RU" b="1" dirty="0"/>
              <a:t>, </a:t>
            </a:r>
            <a:r>
              <a:rPr lang="ru-RU" b="1" dirty="0" err="1"/>
              <a:t>yzygider</a:t>
            </a:r>
            <a:r>
              <a:rPr lang="ru-RU" b="1" dirty="0"/>
              <a:t> </a:t>
            </a:r>
            <a:r>
              <a:rPr lang="ru-RU" b="1" dirty="0" err="1"/>
              <a:t>hasabat</a:t>
            </a:r>
            <a:r>
              <a:rPr lang="ru-RU" b="1" dirty="0"/>
              <a:t> </a:t>
            </a:r>
            <a:r>
              <a:rPr lang="ru-RU" b="1" dirty="0" err="1"/>
              <a:t>berip</a:t>
            </a:r>
            <a:r>
              <a:rPr lang="ru-RU" b="1" dirty="0"/>
              <a:t> </a:t>
            </a:r>
            <a:r>
              <a:rPr lang="ru-RU" b="1" dirty="0" err="1"/>
              <a:t>durmaklyk</a:t>
            </a:r>
            <a:r>
              <a:rPr lang="ru-RU" b="1" dirty="0"/>
              <a:t> </a:t>
            </a:r>
            <a:r>
              <a:rPr lang="ru-RU" b="1" dirty="0" err="1"/>
              <a:t>girizildi</a:t>
            </a:r>
            <a:r>
              <a:rPr lang="ru-RU" b="1" dirty="0"/>
              <a:t>, </a:t>
            </a:r>
            <a:r>
              <a:rPr lang="ru-RU" b="1" dirty="0" err="1"/>
              <a:t>ata-eneleri</a:t>
            </a:r>
            <a:r>
              <a:rPr lang="ru-RU" b="1" dirty="0"/>
              <a:t>, </a:t>
            </a:r>
            <a:r>
              <a:rPr lang="ru-RU" b="1" dirty="0" err="1"/>
              <a:t>önümçilik</a:t>
            </a:r>
            <a:r>
              <a:rPr lang="ru-RU" b="1" dirty="0"/>
              <a:t> </a:t>
            </a:r>
            <a:r>
              <a:rPr lang="ru-RU" b="1" dirty="0" err="1"/>
              <a:t>guramalardyr</a:t>
            </a:r>
            <a:r>
              <a:rPr lang="ru-RU" b="1" dirty="0"/>
              <a:t> </a:t>
            </a:r>
            <a:r>
              <a:rPr lang="ru-RU" b="1" dirty="0" err="1"/>
              <a:t>ýerli</a:t>
            </a:r>
            <a:r>
              <a:rPr lang="ru-RU" b="1" dirty="0"/>
              <a:t> </a:t>
            </a:r>
            <a:r>
              <a:rPr lang="ru-RU" b="1" dirty="0" err="1"/>
              <a:t>häkimlikleriň</a:t>
            </a:r>
            <a:r>
              <a:rPr lang="ru-RU" b="1" dirty="0"/>
              <a:t> </a:t>
            </a:r>
            <a:r>
              <a:rPr lang="ru-RU" b="1" dirty="0" err="1"/>
              <a:t>wekillerini</a:t>
            </a:r>
            <a:r>
              <a:rPr lang="ru-RU" b="1" dirty="0"/>
              <a:t> </a:t>
            </a:r>
            <a:r>
              <a:rPr lang="ru-RU" b="1" dirty="0" err="1"/>
              <a:t>mekdep</a:t>
            </a:r>
            <a:r>
              <a:rPr lang="ru-RU" b="1" dirty="0"/>
              <a:t> </a:t>
            </a:r>
            <a:r>
              <a:rPr lang="ru-RU" b="1" dirty="0" err="1"/>
              <a:t>durmuşyna</a:t>
            </a:r>
            <a:r>
              <a:rPr lang="ru-RU" b="1" dirty="0"/>
              <a:t> </a:t>
            </a:r>
            <a:r>
              <a:rPr lang="ru-RU" b="1" dirty="0" err="1"/>
              <a:t>gatnaşdyrmagyň</a:t>
            </a:r>
            <a:r>
              <a:rPr lang="ru-RU" b="1" dirty="0"/>
              <a:t> </a:t>
            </a:r>
            <a:r>
              <a:rPr lang="ru-RU" b="1" dirty="0" err="1"/>
              <a:t>durmuşa</a:t>
            </a:r>
            <a:r>
              <a:rPr lang="ru-RU" b="1" dirty="0"/>
              <a:t> </a:t>
            </a:r>
            <a:r>
              <a:rPr lang="ru-RU" b="1" dirty="0" err="1"/>
              <a:t>ornaşdyrylandygyny</a:t>
            </a:r>
            <a:r>
              <a:rPr lang="ru-RU" b="1" dirty="0"/>
              <a:t> </a:t>
            </a:r>
            <a:r>
              <a:rPr lang="ru-RU" b="1" dirty="0" err="1"/>
              <a:t>aňladýar</a:t>
            </a:r>
            <a:r>
              <a:rPr lang="ru-RU" b="1" dirty="0"/>
              <a:t>.</a:t>
            </a:r>
          </a:p>
          <a:p>
            <a:endParaRPr lang="ru-RU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7512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46629"/>
            <a:ext cx="10515600" cy="5030334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	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/>
              <a:t>	</a:t>
            </a:r>
            <a:r>
              <a:rPr lang="ru-RU" b="1" dirty="0" err="1" smtClean="0">
                <a:solidFill>
                  <a:srgbClr val="002060"/>
                </a:solidFill>
              </a:rPr>
              <a:t>Bilimiň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ýnsanperwer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esaslarda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guralmagy</a:t>
            </a:r>
            <a:r>
              <a:rPr lang="ru-RU" b="1" dirty="0">
                <a:solidFill>
                  <a:srgbClr val="002060"/>
                </a:solidFill>
              </a:rPr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esasa</a:t>
            </a:r>
            <a:r>
              <a:rPr lang="ru-RU" b="1" dirty="0"/>
              <a:t> </a:t>
            </a:r>
            <a:r>
              <a:rPr lang="ru-RU" b="1" dirty="0" err="1"/>
              <a:t>laýyklykda</a:t>
            </a:r>
            <a:r>
              <a:rPr lang="ru-RU" b="1" dirty="0"/>
              <a:t> </a:t>
            </a:r>
            <a:r>
              <a:rPr lang="ru-RU" b="1" dirty="0" err="1"/>
              <a:t>bilimiň</a:t>
            </a:r>
            <a:r>
              <a:rPr lang="ru-RU" b="1" dirty="0"/>
              <a:t>, </a:t>
            </a:r>
            <a:r>
              <a:rPr lang="ru-RU" b="1" dirty="0" err="1"/>
              <a:t>pedagogik</a:t>
            </a:r>
            <a:r>
              <a:rPr lang="ru-RU" b="1" dirty="0"/>
              <a:t> </a:t>
            </a:r>
            <a:r>
              <a:rPr lang="ru-RU" b="1" dirty="0" err="1"/>
              <a:t>işiň</a:t>
            </a:r>
            <a:r>
              <a:rPr lang="ru-RU" b="1" dirty="0"/>
              <a:t> </a:t>
            </a:r>
            <a:r>
              <a:rPr lang="ru-RU" b="1" dirty="0" err="1"/>
              <a:t>mazmuny</a:t>
            </a:r>
            <a:r>
              <a:rPr lang="ru-RU" b="1" dirty="0"/>
              <a:t> </a:t>
            </a:r>
            <a:r>
              <a:rPr lang="ru-RU" b="1" dirty="0" err="1"/>
              <a:t>tutuşlygyna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mertebesini</a:t>
            </a:r>
            <a:r>
              <a:rPr lang="ru-RU" b="1" dirty="0"/>
              <a:t>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götermeklige</a:t>
            </a:r>
            <a:r>
              <a:rPr lang="ru-RU" b="1" dirty="0"/>
              <a:t> </a:t>
            </a:r>
            <a:r>
              <a:rPr lang="ru-RU" b="1" dirty="0" err="1"/>
              <a:t>tabyn</a:t>
            </a:r>
            <a:r>
              <a:rPr lang="ru-RU" b="1" dirty="0"/>
              <a:t> </a:t>
            </a:r>
            <a:r>
              <a:rPr lang="ru-RU" b="1" dirty="0" err="1"/>
              <a:t>edilýär</a:t>
            </a:r>
            <a:r>
              <a:rPr lang="ru-RU" b="1" dirty="0"/>
              <a:t>; </a:t>
            </a:r>
            <a:r>
              <a:rPr lang="ru-RU" b="1" dirty="0" err="1"/>
              <a:t>her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okuwçynyň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almaga</a:t>
            </a:r>
            <a:r>
              <a:rPr lang="ru-RU" b="1" dirty="0"/>
              <a:t>, </a:t>
            </a:r>
            <a:r>
              <a:rPr lang="ru-RU" b="1" dirty="0" err="1"/>
              <a:t>kesp-kär</a:t>
            </a:r>
            <a:r>
              <a:rPr lang="ru-RU" b="1" dirty="0"/>
              <a:t> </a:t>
            </a:r>
            <a:r>
              <a:rPr lang="ru-RU" b="1" dirty="0" err="1"/>
              <a:t>öwrenmäge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ukyby</a:t>
            </a:r>
            <a:r>
              <a:rPr lang="ru-RU" b="1" dirty="0"/>
              <a:t> </a:t>
            </a:r>
            <a:r>
              <a:rPr lang="ru-RU" b="1" dirty="0" err="1"/>
              <a:t>ýüze</a:t>
            </a:r>
            <a:r>
              <a:rPr lang="ru-RU" b="1" dirty="0"/>
              <a:t> </a:t>
            </a:r>
            <a:r>
              <a:rPr lang="ru-RU" b="1" dirty="0" err="1"/>
              <a:t>çykarylýar</a:t>
            </a:r>
            <a:r>
              <a:rPr lang="ru-RU" b="1" dirty="0"/>
              <a:t>, </a:t>
            </a:r>
            <a:r>
              <a:rPr lang="ru-RU" b="1" dirty="0" err="1"/>
              <a:t>isleg-höwesi</a:t>
            </a:r>
            <a:r>
              <a:rPr lang="ru-RU" b="1" dirty="0"/>
              <a:t> </a:t>
            </a:r>
            <a:r>
              <a:rPr lang="ru-RU" b="1" dirty="0" err="1"/>
              <a:t>goldanylýar</a:t>
            </a:r>
            <a:r>
              <a:rPr lang="ru-RU" b="1" dirty="0"/>
              <a:t>, </a:t>
            </a:r>
            <a:r>
              <a:rPr lang="ru-RU" b="1" dirty="0" err="1"/>
              <a:t>ösdürilýär</a:t>
            </a:r>
            <a:r>
              <a:rPr lang="ru-RU" b="1" dirty="0"/>
              <a:t>; </a:t>
            </a:r>
            <a:r>
              <a:rPr lang="ru-RU" b="1" dirty="0" err="1"/>
              <a:t>akyl-paýhasynda</a:t>
            </a:r>
            <a:r>
              <a:rPr lang="ru-RU" b="1" dirty="0"/>
              <a:t>, </a:t>
            </a:r>
            <a:r>
              <a:rPr lang="ru-RU" b="1" dirty="0" err="1"/>
              <a:t>fiziki</a:t>
            </a:r>
            <a:r>
              <a:rPr lang="ru-RU" b="1" dirty="0"/>
              <a:t> </a:t>
            </a:r>
            <a:r>
              <a:rPr lang="ru-RU" b="1" dirty="0" err="1"/>
              <a:t>ösüşinde</a:t>
            </a:r>
            <a:r>
              <a:rPr lang="ru-RU" b="1" dirty="0"/>
              <a:t> </a:t>
            </a:r>
            <a:r>
              <a:rPr lang="ru-RU" b="1" dirty="0" err="1"/>
              <a:t>ýetmezçilikler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çagalar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zerur</a:t>
            </a:r>
            <a:r>
              <a:rPr lang="ru-RU" b="1" dirty="0"/>
              <a:t> </a:t>
            </a:r>
            <a:r>
              <a:rPr lang="ru-RU" b="1" dirty="0" err="1"/>
              <a:t>şertler</a:t>
            </a:r>
            <a:r>
              <a:rPr lang="ru-RU" b="1" dirty="0"/>
              <a:t> </a:t>
            </a:r>
            <a:r>
              <a:rPr lang="ru-RU" b="1" dirty="0" err="1"/>
              <a:t>döredilýär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5198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5607" y="431321"/>
            <a:ext cx="10800271" cy="596947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/>
              <a:t>	</a:t>
            </a:r>
            <a:r>
              <a:rPr lang="ru-RU" b="1" dirty="0" err="1" smtClean="0"/>
              <a:t>Hormatly</a:t>
            </a:r>
            <a:r>
              <a:rPr lang="ru-RU" b="1" dirty="0" smtClean="0"/>
              <a:t> </a:t>
            </a:r>
            <a:r>
              <a:rPr lang="ru-RU" b="1" dirty="0" err="1"/>
              <a:t>Prezidentimiziň</a:t>
            </a:r>
            <a:r>
              <a:rPr lang="ru-RU" b="1" dirty="0"/>
              <a:t> </a:t>
            </a:r>
            <a:r>
              <a:rPr lang="ru-RU" b="1" dirty="0">
                <a:solidFill>
                  <a:srgbClr val="C00000"/>
                </a:solidFill>
              </a:rPr>
              <a:t>2007-nji </a:t>
            </a:r>
            <a:r>
              <a:rPr lang="ru-RU" b="1" dirty="0" err="1">
                <a:solidFill>
                  <a:srgbClr val="C00000"/>
                </a:solidFill>
              </a:rPr>
              <a:t>ýylyň</a:t>
            </a:r>
            <a:r>
              <a:rPr lang="ru-RU" b="1" dirty="0">
                <a:solidFill>
                  <a:srgbClr val="C00000"/>
                </a:solidFill>
              </a:rPr>
              <a:t> 15-nji </a:t>
            </a:r>
            <a:r>
              <a:rPr lang="ru-RU" b="1" dirty="0" err="1">
                <a:solidFill>
                  <a:srgbClr val="C00000"/>
                </a:solidFill>
              </a:rPr>
              <a:t>fewralynda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/>
              <a:t>gol</a:t>
            </a:r>
            <a:r>
              <a:rPr lang="ru-RU" b="1" dirty="0"/>
              <a:t> </a:t>
            </a:r>
            <a:r>
              <a:rPr lang="ru-RU" b="1" dirty="0" err="1"/>
              <a:t>çeken</a:t>
            </a:r>
            <a:r>
              <a:rPr lang="ru-RU" b="1" dirty="0"/>
              <a:t> </a:t>
            </a:r>
            <a:r>
              <a:rPr lang="ru-RU" b="1" dirty="0">
                <a:solidFill>
                  <a:srgbClr val="00B050"/>
                </a:solidFill>
              </a:rPr>
              <a:t>«</a:t>
            </a:r>
            <a:r>
              <a:rPr lang="ru-RU" b="1" dirty="0" err="1">
                <a:solidFill>
                  <a:srgbClr val="00B050"/>
                </a:solidFill>
              </a:rPr>
              <a:t>Türkmenistanda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bilim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ulgamyny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kämilleşdirmek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hakynda</a:t>
            </a:r>
            <a:r>
              <a:rPr lang="ru-RU" b="1" dirty="0">
                <a:solidFill>
                  <a:srgbClr val="00B050"/>
                </a:solidFill>
              </a:rPr>
              <a:t>» </a:t>
            </a:r>
            <a:r>
              <a:rPr lang="ru-RU" b="1" dirty="0" err="1"/>
              <a:t>Permany</a:t>
            </a:r>
            <a:r>
              <a:rPr lang="ru-RU" b="1" dirty="0"/>
              <a:t>,</a:t>
            </a:r>
            <a:r>
              <a:rPr lang="ru-RU" b="1" dirty="0">
                <a:solidFill>
                  <a:srgbClr val="00B050"/>
                </a:solidFill>
              </a:rPr>
              <a:t> «</a:t>
            </a:r>
            <a:r>
              <a:rPr lang="ru-RU" b="1" dirty="0" err="1">
                <a:solidFill>
                  <a:srgbClr val="00B050"/>
                </a:solidFill>
              </a:rPr>
              <a:t>Bilim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hakynda</a:t>
            </a:r>
            <a:r>
              <a:rPr lang="ru-RU" b="1" dirty="0">
                <a:solidFill>
                  <a:srgbClr val="00B050"/>
                </a:solidFill>
              </a:rPr>
              <a:t>» </a:t>
            </a:r>
            <a:r>
              <a:rPr lang="ru-RU" b="1" dirty="0" err="1">
                <a:solidFill>
                  <a:srgbClr val="C00000"/>
                </a:solidFill>
              </a:rPr>
              <a:t>şol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ýylyň</a:t>
            </a:r>
            <a:r>
              <a:rPr lang="ru-RU" b="1" dirty="0">
                <a:solidFill>
                  <a:srgbClr val="C00000"/>
                </a:solidFill>
              </a:rPr>
              <a:t> 4-nji </a:t>
            </a:r>
            <a:r>
              <a:rPr lang="ru-RU" b="1" dirty="0" err="1">
                <a:solidFill>
                  <a:srgbClr val="C00000"/>
                </a:solidFill>
              </a:rPr>
              <a:t>martynda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/>
              <a:t>gol</a:t>
            </a:r>
            <a:r>
              <a:rPr lang="ru-RU" b="1" dirty="0"/>
              <a:t> </a:t>
            </a:r>
            <a:r>
              <a:rPr lang="ru-RU" b="1" dirty="0" err="1"/>
              <a:t>çeken</a:t>
            </a:r>
            <a:r>
              <a:rPr lang="ru-RU" b="1" dirty="0"/>
              <a:t> </a:t>
            </a:r>
            <a:r>
              <a:rPr lang="ru-RU" b="1" dirty="0">
                <a:solidFill>
                  <a:srgbClr val="00B050"/>
                </a:solidFill>
              </a:rPr>
              <a:t>«</a:t>
            </a:r>
            <a:r>
              <a:rPr lang="ru-RU" b="1" dirty="0" err="1">
                <a:solidFill>
                  <a:srgbClr val="00B050"/>
                </a:solidFill>
              </a:rPr>
              <a:t>Bilim-terbiýeçilik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edaralarynyň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işini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kämilleşdirmek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ha­kynda</a:t>
            </a:r>
            <a:r>
              <a:rPr lang="ru-RU" b="1" dirty="0">
                <a:solidFill>
                  <a:srgbClr val="00B050"/>
                </a:solidFill>
              </a:rPr>
              <a:t>» </a:t>
            </a:r>
            <a:r>
              <a:rPr lang="ru-RU" b="1" dirty="0" err="1"/>
              <a:t>Karary</a:t>
            </a:r>
            <a:r>
              <a:rPr lang="ru-RU" b="1" dirty="0"/>
              <a:t>, </a:t>
            </a:r>
            <a:r>
              <a:rPr lang="ru-RU" b="1" dirty="0" err="1"/>
              <a:t>şeýle-de</a:t>
            </a:r>
            <a:r>
              <a:rPr lang="ru-RU" b="1" dirty="0"/>
              <a:t> </a:t>
            </a:r>
            <a:r>
              <a:rPr lang="ru-RU" b="1" dirty="0" err="1">
                <a:solidFill>
                  <a:srgbClr val="C00000"/>
                </a:solidFill>
              </a:rPr>
              <a:t>Türkmenistanyň</a:t>
            </a:r>
            <a:r>
              <a:rPr lang="ru-RU" b="1" dirty="0">
                <a:solidFill>
                  <a:srgbClr val="C00000"/>
                </a:solidFill>
              </a:rPr>
              <a:t> XX </a:t>
            </a:r>
            <a:r>
              <a:rPr lang="ru-RU" b="1" dirty="0" err="1">
                <a:solidFill>
                  <a:srgbClr val="C00000"/>
                </a:solidFill>
              </a:rPr>
              <a:t>Halk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Maslahatynda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/>
              <a:t>milli</a:t>
            </a:r>
            <a:r>
              <a:rPr lang="ru-RU" b="1" dirty="0"/>
              <a:t> </a:t>
            </a:r>
            <a:r>
              <a:rPr lang="ru-RU" b="1" dirty="0" err="1"/>
              <a:t>Liderimiziň</a:t>
            </a:r>
            <a:r>
              <a:rPr lang="ru-RU" b="1" dirty="0"/>
              <a:t> </a:t>
            </a:r>
            <a:r>
              <a:rPr lang="tk-TM" b="1" dirty="0" err="1"/>
              <a:t>g</a:t>
            </a:r>
            <a:r>
              <a:rPr lang="ru-RU" b="1" dirty="0" err="1" smtClean="0"/>
              <a:t>ol</a:t>
            </a:r>
            <a:r>
              <a:rPr lang="ru-RU" b="1" dirty="0" smtClean="0"/>
              <a:t> </a:t>
            </a:r>
            <a:r>
              <a:rPr lang="ru-RU" b="1" dirty="0" err="1"/>
              <a:t>çeken</a:t>
            </a:r>
            <a:r>
              <a:rPr lang="ru-RU" b="1" dirty="0"/>
              <a:t> </a:t>
            </a:r>
            <a:r>
              <a:rPr lang="ru-RU" b="1" dirty="0">
                <a:solidFill>
                  <a:srgbClr val="00B050"/>
                </a:solidFill>
              </a:rPr>
              <a:t>«</a:t>
            </a:r>
            <a:r>
              <a:rPr lang="ru-RU" b="1" dirty="0" err="1">
                <a:solidFill>
                  <a:srgbClr val="00B050"/>
                </a:solidFill>
              </a:rPr>
              <a:t>Türkmenistanda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bilim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işgärleriniň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iş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haklarynyň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we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talyp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haklarynyň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möçberlerini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köpeltmek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hakyn­da</a:t>
            </a:r>
            <a:r>
              <a:rPr lang="ru-RU" b="1" dirty="0">
                <a:solidFill>
                  <a:srgbClr val="00B050"/>
                </a:solidFill>
              </a:rPr>
              <a:t>» </a:t>
            </a:r>
            <a:r>
              <a:rPr lang="ru-RU" b="1" dirty="0" err="1"/>
              <a:t>Permanynyň</a:t>
            </a:r>
            <a:r>
              <a:rPr lang="ru-RU" b="1" dirty="0"/>
              <a:t> </a:t>
            </a:r>
            <a:r>
              <a:rPr lang="ru-RU" b="1" dirty="0" err="1"/>
              <a:t>esasynda</a:t>
            </a:r>
            <a:r>
              <a:rPr lang="ru-RU" b="1" dirty="0"/>
              <a:t> </a:t>
            </a:r>
            <a:r>
              <a:rPr lang="ru-RU" b="1" dirty="0" err="1"/>
              <a:t>ýurdumyzyň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ulgamynda</a:t>
            </a:r>
            <a:r>
              <a:rPr lang="ru-RU" b="1" dirty="0"/>
              <a:t> </a:t>
            </a:r>
            <a:r>
              <a:rPr lang="ru-RU" b="1" dirty="0" err="1"/>
              <a:t>düýpli</a:t>
            </a:r>
            <a:r>
              <a:rPr lang="ru-RU" b="1" dirty="0"/>
              <a:t> </a:t>
            </a:r>
            <a:r>
              <a:rPr lang="ru-RU" b="1" dirty="0" err="1"/>
              <a:t>özgertmeler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geçdi</a:t>
            </a:r>
            <a:r>
              <a:rPr lang="ru-RU" b="1" dirty="0"/>
              <a:t>. </a:t>
            </a:r>
            <a:r>
              <a:rPr lang="ru-RU" b="1" dirty="0" err="1"/>
              <a:t>Hormatly</a:t>
            </a:r>
            <a:r>
              <a:rPr lang="ru-RU" b="1" dirty="0"/>
              <a:t> </a:t>
            </a:r>
            <a:r>
              <a:rPr lang="ru-RU" b="1" dirty="0" err="1"/>
              <a:t>Prezidentimiz</a:t>
            </a:r>
            <a:r>
              <a:rPr lang="ru-RU" b="1" dirty="0"/>
              <a:t>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döwletli</a:t>
            </a:r>
            <a:r>
              <a:rPr lang="ru-RU" b="1" dirty="0"/>
              <a:t> </a:t>
            </a:r>
            <a:r>
              <a:rPr lang="ru-RU" b="1" dirty="0" err="1"/>
              <a:t>başlangyjy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az</a:t>
            </a:r>
            <a:r>
              <a:rPr lang="ru-RU" b="1" dirty="0"/>
              <a:t> </a:t>
            </a:r>
            <a:r>
              <a:rPr lang="ru-RU" b="1" dirty="0" err="1"/>
              <a:t>wagtyň</a:t>
            </a:r>
            <a:r>
              <a:rPr lang="ru-RU" b="1" dirty="0"/>
              <a:t> </a:t>
            </a:r>
            <a:r>
              <a:rPr lang="ru-RU" b="1" dirty="0" err="1"/>
              <a:t>dowamynda</a:t>
            </a:r>
            <a:r>
              <a:rPr lang="ru-RU" b="1" dirty="0"/>
              <a:t> </a:t>
            </a:r>
            <a:r>
              <a:rPr lang="ru-RU" b="1" dirty="0" err="1"/>
              <a:t>asyrlyk</a:t>
            </a:r>
            <a:r>
              <a:rPr lang="ru-RU" b="1" dirty="0"/>
              <a:t> </a:t>
            </a:r>
            <a:r>
              <a:rPr lang="ru-RU" b="1" dirty="0" err="1"/>
              <a:t>işleri</a:t>
            </a:r>
            <a:r>
              <a:rPr lang="ru-RU" b="1" dirty="0"/>
              <a:t> </a:t>
            </a:r>
            <a:r>
              <a:rPr lang="ru-RU" b="1" dirty="0" err="1"/>
              <a:t>bitirip</a:t>
            </a:r>
            <a:r>
              <a:rPr lang="ru-RU" b="1" dirty="0"/>
              <a:t> </a:t>
            </a:r>
            <a:r>
              <a:rPr lang="ru-RU" b="1" dirty="0" err="1"/>
              <a:t>boljakdygy</a:t>
            </a:r>
            <a:r>
              <a:rPr lang="ru-RU" b="1" dirty="0"/>
              <a:t> </a:t>
            </a:r>
            <a:r>
              <a:rPr lang="ru-RU" b="1" dirty="0" err="1"/>
              <a:t>baradaky</a:t>
            </a:r>
            <a:r>
              <a:rPr lang="ru-RU" b="1" dirty="0"/>
              <a:t> </a:t>
            </a:r>
            <a:r>
              <a:rPr lang="ru-RU" b="1" dirty="0" err="1"/>
              <a:t>düýpli</a:t>
            </a:r>
            <a:r>
              <a:rPr lang="ru-RU" b="1" dirty="0"/>
              <a:t> </a:t>
            </a:r>
            <a:r>
              <a:rPr lang="ru-RU" b="1" dirty="0" err="1"/>
              <a:t>hakykaty</a:t>
            </a:r>
            <a:r>
              <a:rPr lang="ru-RU" b="1" dirty="0"/>
              <a:t> </a:t>
            </a:r>
            <a:r>
              <a:rPr lang="ru-RU" b="1" dirty="0" err="1"/>
              <a:t>adamlaryň</a:t>
            </a:r>
            <a:r>
              <a:rPr lang="ru-RU" b="1" dirty="0"/>
              <a:t> </a:t>
            </a:r>
            <a:r>
              <a:rPr lang="ru-RU" b="1" dirty="0" err="1"/>
              <a:t>aňyna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kalbyna</a:t>
            </a:r>
            <a:r>
              <a:rPr lang="ru-RU" b="1" dirty="0"/>
              <a:t> </a:t>
            </a:r>
            <a:r>
              <a:rPr lang="ru-RU" b="1" dirty="0" err="1"/>
              <a:t>ornaşdyrdy</a:t>
            </a:r>
            <a:r>
              <a:rPr lang="ru-RU" b="1" dirty="0"/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wajyp</a:t>
            </a:r>
            <a:r>
              <a:rPr lang="ru-RU" b="1" dirty="0"/>
              <a:t> </a:t>
            </a:r>
            <a:r>
              <a:rPr lang="ru-RU" b="1" dirty="0" err="1"/>
              <a:t>meseläniň</a:t>
            </a:r>
            <a:r>
              <a:rPr lang="ru-RU" b="1" dirty="0"/>
              <a:t> </a:t>
            </a:r>
            <a:r>
              <a:rPr lang="ru-RU" b="1" dirty="0" err="1"/>
              <a:t>oňyn</a:t>
            </a:r>
            <a:r>
              <a:rPr lang="ru-RU" b="1" dirty="0"/>
              <a:t> </a:t>
            </a:r>
            <a:r>
              <a:rPr lang="ru-RU" b="1" dirty="0" err="1"/>
              <a:t>çözgüdini</a:t>
            </a:r>
            <a:r>
              <a:rPr lang="ru-RU" b="1" dirty="0"/>
              <a:t> </a:t>
            </a:r>
            <a:r>
              <a:rPr lang="ru-RU" b="1" dirty="0" err="1"/>
              <a:t>tapmakda</a:t>
            </a:r>
            <a:r>
              <a:rPr lang="ru-RU" b="1" dirty="0"/>
              <a:t> </a:t>
            </a:r>
            <a:r>
              <a:rPr lang="ru-RU" b="1" dirty="0" err="1"/>
              <a:t>hor­matly</a:t>
            </a:r>
            <a:r>
              <a:rPr lang="ru-RU" b="1" dirty="0"/>
              <a:t> </a:t>
            </a:r>
            <a:r>
              <a:rPr lang="ru-RU" b="1" dirty="0" err="1"/>
              <a:t>Prezidentimiziň</a:t>
            </a:r>
            <a:r>
              <a:rPr lang="ru-RU" b="1" dirty="0"/>
              <a:t> </a:t>
            </a:r>
            <a:r>
              <a:rPr lang="ru-RU" b="1" dirty="0">
                <a:solidFill>
                  <a:srgbClr val="C00000"/>
                </a:solidFill>
              </a:rPr>
              <a:t>2007-nji </a:t>
            </a:r>
            <a:r>
              <a:rPr lang="ru-RU" b="1" dirty="0" err="1">
                <a:solidFill>
                  <a:srgbClr val="C00000"/>
                </a:solidFill>
              </a:rPr>
              <a:t>ýylyň</a:t>
            </a:r>
            <a:r>
              <a:rPr lang="ru-RU" b="1" dirty="0">
                <a:solidFill>
                  <a:srgbClr val="C00000"/>
                </a:solidFill>
              </a:rPr>
              <a:t> 12-nji </a:t>
            </a:r>
            <a:r>
              <a:rPr lang="ru-RU" b="1" dirty="0" err="1">
                <a:solidFill>
                  <a:srgbClr val="C00000"/>
                </a:solidFill>
              </a:rPr>
              <a:t>iýunynda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/>
              <a:t>ýurdumyzyň</a:t>
            </a:r>
            <a:r>
              <a:rPr lang="ru-RU" b="1" dirty="0"/>
              <a:t> </a:t>
            </a:r>
            <a:r>
              <a:rPr lang="ru-RU" b="1" dirty="0" err="1"/>
              <a:t>iň</a:t>
            </a:r>
            <a:r>
              <a:rPr lang="ru-RU" b="1" dirty="0"/>
              <a:t> </a:t>
            </a:r>
            <a:r>
              <a:rPr lang="ru-RU" b="1" dirty="0" err="1"/>
              <a:t>baýry</a:t>
            </a:r>
            <a:r>
              <a:rPr lang="ru-RU" b="1" dirty="0"/>
              <a:t>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mekdebi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Magtymguly</a:t>
            </a:r>
            <a:r>
              <a:rPr lang="ru-RU" b="1" dirty="0"/>
              <a:t> </a:t>
            </a:r>
            <a:r>
              <a:rPr lang="ru-RU" b="1" dirty="0" err="1"/>
              <a:t>adyndaky</a:t>
            </a:r>
            <a:r>
              <a:rPr lang="ru-RU" b="1" dirty="0"/>
              <a:t> </a:t>
            </a:r>
            <a:r>
              <a:rPr lang="ru-RU" b="1" dirty="0" err="1"/>
              <a:t>Türkmen</a:t>
            </a:r>
            <a:r>
              <a:rPr lang="ru-RU" b="1" dirty="0"/>
              <a:t> </a:t>
            </a:r>
            <a:r>
              <a:rPr lang="ru-RU" b="1" dirty="0" err="1"/>
              <a:t>döwlet</a:t>
            </a:r>
            <a:r>
              <a:rPr lang="ru-RU" b="1" dirty="0"/>
              <a:t> </a:t>
            </a:r>
            <a:r>
              <a:rPr lang="ru-RU" b="1" dirty="0" err="1"/>
              <a:t>uniwersitetinde</a:t>
            </a:r>
            <a:r>
              <a:rPr lang="ru-RU" b="1" dirty="0"/>
              <a:t> </a:t>
            </a:r>
            <a:r>
              <a:rPr lang="ru-RU" b="1" dirty="0" err="1"/>
              <a:t>Türkmenistanyň</a:t>
            </a:r>
            <a:r>
              <a:rPr lang="ru-RU" b="1" dirty="0"/>
              <a:t> </a:t>
            </a:r>
            <a:r>
              <a:rPr lang="ru-RU" b="1" dirty="0" err="1"/>
              <a:t>Ministrler</a:t>
            </a:r>
            <a:r>
              <a:rPr lang="ru-RU" b="1" dirty="0"/>
              <a:t> </a:t>
            </a:r>
            <a:r>
              <a:rPr lang="ru-RU" b="1" dirty="0" err="1"/>
              <a:t>Kabinetiniň</a:t>
            </a:r>
            <a:r>
              <a:rPr lang="ru-RU" b="1" dirty="0"/>
              <a:t> </a:t>
            </a:r>
            <a:r>
              <a:rPr lang="ru-RU" b="1" dirty="0" err="1"/>
              <a:t>göçme</a:t>
            </a:r>
            <a:r>
              <a:rPr lang="ru-RU" b="1" dirty="0"/>
              <a:t> </a:t>
            </a:r>
            <a:r>
              <a:rPr lang="ru-RU" b="1" dirty="0" err="1"/>
              <a:t>mejlisini</a:t>
            </a:r>
            <a:r>
              <a:rPr lang="ru-RU" b="1" dirty="0"/>
              <a:t> </a:t>
            </a:r>
            <a:r>
              <a:rPr lang="ru-RU" b="1" dirty="0" err="1"/>
              <a:t>geçirip</a:t>
            </a:r>
            <a:r>
              <a:rPr lang="ru-RU" b="1" dirty="0"/>
              <a:t>, </a:t>
            </a:r>
            <a:r>
              <a:rPr lang="ru-RU" b="1" dirty="0" err="1"/>
              <a:t>onda</a:t>
            </a:r>
            <a:r>
              <a:rPr lang="ru-RU" b="1" dirty="0"/>
              <a:t> </a:t>
            </a:r>
            <a:r>
              <a:rPr lang="ru-RU" b="1" dirty="0">
                <a:solidFill>
                  <a:srgbClr val="00B050"/>
                </a:solidFill>
              </a:rPr>
              <a:t>«</a:t>
            </a:r>
            <a:r>
              <a:rPr lang="ru-RU" b="1" dirty="0" err="1">
                <a:solidFill>
                  <a:srgbClr val="00B050"/>
                </a:solidFill>
              </a:rPr>
              <a:t>Türkmenistanyň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ylym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ul­gamyny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kämilleşdirmek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hakynda</a:t>
            </a:r>
            <a:r>
              <a:rPr lang="ru-RU" b="1" dirty="0">
                <a:solidFill>
                  <a:srgbClr val="00B050"/>
                </a:solidFill>
              </a:rPr>
              <a:t>»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>
                <a:solidFill>
                  <a:srgbClr val="00B050"/>
                </a:solidFill>
              </a:rPr>
              <a:t>«</a:t>
            </a:r>
            <a:r>
              <a:rPr lang="ru-RU" b="1" dirty="0" err="1">
                <a:solidFill>
                  <a:srgbClr val="00B050"/>
                </a:solidFill>
              </a:rPr>
              <a:t>Türkmenistanyň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Ylymlar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akademiýasynyň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işi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hakynda</a:t>
            </a:r>
            <a:r>
              <a:rPr lang="ru-RU" b="1" dirty="0">
                <a:solidFill>
                  <a:srgbClr val="00B050"/>
                </a:solidFill>
              </a:rPr>
              <a:t>» </a:t>
            </a:r>
            <a:r>
              <a:rPr lang="ru-RU" b="1" dirty="0" err="1"/>
              <a:t>möhüm</a:t>
            </a:r>
            <a:r>
              <a:rPr lang="ru-RU" b="1" dirty="0"/>
              <a:t> </a:t>
            </a:r>
            <a:r>
              <a:rPr lang="ru-RU" b="1" dirty="0" err="1"/>
              <a:t>Kararlaryň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edilmegi</a:t>
            </a:r>
            <a:r>
              <a:rPr lang="ru-RU" b="1" dirty="0"/>
              <a:t> </a:t>
            </a:r>
            <a:r>
              <a:rPr lang="ru-RU" b="1" dirty="0" err="1"/>
              <a:t>örän</a:t>
            </a:r>
            <a:r>
              <a:rPr lang="ru-RU" b="1" dirty="0"/>
              <a:t> </a:t>
            </a:r>
            <a:r>
              <a:rPr lang="ru-RU" b="1" dirty="0" err="1"/>
              <a:t>ähmiýetli</a:t>
            </a:r>
            <a:r>
              <a:rPr lang="ru-RU" b="1" dirty="0"/>
              <a:t> </a:t>
            </a:r>
            <a:r>
              <a:rPr lang="ru-RU" b="1" dirty="0" err="1"/>
              <a:t>boldy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1099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	</a:t>
            </a:r>
            <a:r>
              <a:rPr lang="ru-RU" b="1" dirty="0" err="1" smtClean="0"/>
              <a:t>Hormatly</a:t>
            </a:r>
            <a:r>
              <a:rPr lang="ru-RU" b="1" dirty="0" smtClean="0"/>
              <a:t> </a:t>
            </a:r>
            <a:r>
              <a:rPr lang="ru-RU" b="1" dirty="0" err="1"/>
              <a:t>Prezidentimiziň</a:t>
            </a:r>
            <a:r>
              <a:rPr lang="ru-RU" b="1" dirty="0"/>
              <a:t> «</a:t>
            </a:r>
            <a:r>
              <a:rPr lang="ru-RU" b="1" dirty="0" err="1"/>
              <a:t>Döwlet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üçindir</a:t>
            </a:r>
            <a:r>
              <a:rPr lang="ru-RU" b="1" dirty="0"/>
              <a:t>!» </a:t>
            </a:r>
            <a:r>
              <a:rPr lang="ru-RU" b="1" dirty="0" err="1"/>
              <a:t>diýen</a:t>
            </a:r>
            <a:r>
              <a:rPr lang="ru-RU" b="1" dirty="0"/>
              <a:t> </a:t>
            </a:r>
            <a:r>
              <a:rPr lang="ru-RU" b="1" dirty="0" err="1"/>
              <a:t>şygaryny</a:t>
            </a:r>
            <a:r>
              <a:rPr lang="ru-RU" b="1" dirty="0"/>
              <a:t> </a:t>
            </a:r>
            <a:r>
              <a:rPr lang="ru-RU" b="1" dirty="0" err="1"/>
              <a:t>durmuşa</a:t>
            </a:r>
            <a:r>
              <a:rPr lang="ru-RU" b="1" dirty="0"/>
              <a:t> </a:t>
            </a:r>
            <a:r>
              <a:rPr lang="ru-RU" b="1" dirty="0" err="1"/>
              <a:t>ornaşdyrmak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sowatly</a:t>
            </a:r>
            <a:r>
              <a:rPr lang="ru-RU" b="1" dirty="0"/>
              <a:t>, </a:t>
            </a:r>
            <a:r>
              <a:rPr lang="ru-RU" b="1" dirty="0" err="1"/>
              <a:t>bilimli</a:t>
            </a:r>
            <a:r>
              <a:rPr lang="ru-RU" b="1" dirty="0"/>
              <a:t>, </a:t>
            </a:r>
            <a:r>
              <a:rPr lang="ru-RU" b="1" dirty="0" err="1"/>
              <a:t>dünýä</a:t>
            </a:r>
            <a:r>
              <a:rPr lang="ru-RU" b="1" dirty="0"/>
              <a:t> </a:t>
            </a:r>
            <a:r>
              <a:rPr lang="ru-RU" b="1" dirty="0" err="1"/>
              <a:t>ylymlaryndan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tehnologiýalaryndan</a:t>
            </a:r>
            <a:r>
              <a:rPr lang="ru-RU" b="1" dirty="0"/>
              <a:t> </a:t>
            </a:r>
            <a:r>
              <a:rPr lang="ru-RU" b="1" dirty="0" err="1"/>
              <a:t>baş</a:t>
            </a:r>
            <a:r>
              <a:rPr lang="ru-RU" b="1" dirty="0"/>
              <a:t> </a:t>
            </a:r>
            <a:r>
              <a:rPr lang="ru-RU" b="1" dirty="0" err="1"/>
              <a:t>çykarýan</a:t>
            </a:r>
            <a:r>
              <a:rPr lang="ru-RU" b="1" dirty="0"/>
              <a:t> </a:t>
            </a:r>
            <a:r>
              <a:rPr lang="ru-RU" b="1" dirty="0" err="1"/>
              <a:t>täze</a:t>
            </a:r>
            <a:r>
              <a:rPr lang="ru-RU" b="1" dirty="0"/>
              <a:t> </a:t>
            </a:r>
            <a:r>
              <a:rPr lang="ru-RU" b="1" dirty="0" err="1"/>
              <a:t>ýolbaşçylary</a:t>
            </a:r>
            <a:r>
              <a:rPr lang="ru-RU" b="1" dirty="0"/>
              <a:t> </a:t>
            </a:r>
            <a:r>
              <a:rPr lang="ru-RU" b="1" dirty="0" err="1"/>
              <a:t>taýýarlamak</a:t>
            </a:r>
            <a:r>
              <a:rPr lang="ru-RU" b="1" dirty="0"/>
              <a:t> </a:t>
            </a:r>
            <a:r>
              <a:rPr lang="ru-RU" b="1" dirty="0" err="1"/>
              <a:t>maksady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2008-nji </a:t>
            </a:r>
            <a:r>
              <a:rPr lang="ru-RU" b="1" dirty="0" err="1"/>
              <a:t>ýylyň</a:t>
            </a:r>
            <a:r>
              <a:rPr lang="ru-RU" b="1" dirty="0"/>
              <a:t> 12-nji </a:t>
            </a:r>
            <a:r>
              <a:rPr lang="ru-RU" b="1" dirty="0" err="1"/>
              <a:t>sentýabrynda</a:t>
            </a:r>
            <a:r>
              <a:rPr lang="ru-RU" b="1" dirty="0"/>
              <a:t> </a:t>
            </a:r>
            <a:r>
              <a:rPr lang="ru-RU" b="1" dirty="0" err="1"/>
              <a:t>çykaran</a:t>
            </a:r>
            <a:r>
              <a:rPr lang="ru-RU" b="1" dirty="0"/>
              <a:t> </a:t>
            </a:r>
            <a:r>
              <a:rPr lang="ru-RU" b="1" dirty="0" err="1"/>
              <a:t>Permany</a:t>
            </a:r>
            <a:r>
              <a:rPr lang="ru-RU" b="1" dirty="0"/>
              <a:t> </a:t>
            </a:r>
            <a:r>
              <a:rPr lang="ru-RU" b="1" dirty="0" err="1"/>
              <a:t>esasynda</a:t>
            </a:r>
            <a:r>
              <a:rPr lang="ru-RU" b="1" dirty="0"/>
              <a:t> </a:t>
            </a:r>
            <a:r>
              <a:rPr lang="ru-RU" b="1" dirty="0" err="1"/>
              <a:t>Türkmenistanyň</a:t>
            </a:r>
            <a:r>
              <a:rPr lang="ru-RU" b="1" dirty="0"/>
              <a:t> </a:t>
            </a:r>
            <a:r>
              <a:rPr lang="ru-RU" b="1" dirty="0" err="1"/>
              <a:t>Prezidentiniň</a:t>
            </a:r>
            <a:r>
              <a:rPr lang="ru-RU" b="1" dirty="0"/>
              <a:t> </a:t>
            </a:r>
            <a:r>
              <a:rPr lang="ru-RU" b="1" dirty="0" err="1"/>
              <a:t>ýanynda</a:t>
            </a:r>
            <a:r>
              <a:rPr lang="ru-RU" b="1" dirty="0"/>
              <a:t> </a:t>
            </a:r>
            <a:r>
              <a:rPr lang="ru-RU" b="1" dirty="0" err="1"/>
              <a:t>Döwlet</a:t>
            </a:r>
            <a:r>
              <a:rPr lang="ru-RU" b="1" dirty="0"/>
              <a:t> </a:t>
            </a:r>
            <a:r>
              <a:rPr lang="ru-RU" b="1" dirty="0" err="1"/>
              <a:t>gullugy</a:t>
            </a:r>
            <a:r>
              <a:rPr lang="ru-RU" b="1" dirty="0"/>
              <a:t> </a:t>
            </a:r>
            <a:r>
              <a:rPr lang="ru-RU" b="1" dirty="0" err="1"/>
              <a:t>akademiýasynyň</a:t>
            </a:r>
            <a:r>
              <a:rPr lang="ru-RU" b="1" dirty="0"/>
              <a:t> </a:t>
            </a:r>
            <a:r>
              <a:rPr lang="ru-RU" b="1" dirty="0" err="1"/>
              <a:t>döredilmegi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ugurda</a:t>
            </a:r>
            <a:r>
              <a:rPr lang="ru-RU" b="1" dirty="0"/>
              <a:t> </a:t>
            </a:r>
            <a:r>
              <a:rPr lang="ru-RU" b="1" dirty="0" err="1"/>
              <a:t>edilýän</a:t>
            </a:r>
            <a:r>
              <a:rPr lang="ru-RU" b="1" dirty="0"/>
              <a:t> </a:t>
            </a:r>
            <a:r>
              <a:rPr lang="ru-RU" b="1" dirty="0" err="1"/>
              <a:t>işleriň</a:t>
            </a:r>
            <a:r>
              <a:rPr lang="ru-RU" b="1" dirty="0"/>
              <a:t> </a:t>
            </a:r>
            <a:r>
              <a:rPr lang="ru-RU" b="1" dirty="0" err="1"/>
              <a:t>wajypdygyny</a:t>
            </a:r>
            <a:r>
              <a:rPr lang="ru-RU" b="1" dirty="0"/>
              <a:t> </a:t>
            </a:r>
            <a:r>
              <a:rPr lang="ru-RU" b="1" dirty="0" err="1"/>
              <a:t>görkezýär</a:t>
            </a:r>
            <a:r>
              <a:rPr lang="ru-RU" b="1" dirty="0"/>
              <a:t>. </a:t>
            </a:r>
            <a:r>
              <a:rPr lang="ru-RU" b="1" dirty="0" err="1"/>
              <a:t>Türkmenistanyň</a:t>
            </a:r>
            <a:r>
              <a:rPr lang="ru-RU" b="1" dirty="0"/>
              <a:t> </a:t>
            </a:r>
            <a:r>
              <a:rPr lang="ru-RU" b="1" dirty="0" err="1"/>
              <a:t>Prezidentiniň</a:t>
            </a:r>
            <a:r>
              <a:rPr lang="ru-RU" b="1" dirty="0">
                <a:solidFill>
                  <a:srgbClr val="FF0000"/>
                </a:solidFill>
              </a:rPr>
              <a:t> 2013-nji </a:t>
            </a:r>
            <a:r>
              <a:rPr lang="ru-RU" b="1" dirty="0" err="1">
                <a:solidFill>
                  <a:srgbClr val="FF0000"/>
                </a:solidFill>
              </a:rPr>
              <a:t>ýylyň</a:t>
            </a:r>
            <a:r>
              <a:rPr lang="ru-RU" b="1" dirty="0">
                <a:solidFill>
                  <a:srgbClr val="FF0000"/>
                </a:solidFill>
              </a:rPr>
              <a:t> 1-nji </a:t>
            </a:r>
            <a:r>
              <a:rPr lang="ru-RU" b="1" dirty="0" err="1">
                <a:solidFill>
                  <a:srgbClr val="FF0000"/>
                </a:solidFill>
              </a:rPr>
              <a:t>martynda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eden</a:t>
            </a:r>
            <a:r>
              <a:rPr lang="ru-RU" b="1" dirty="0"/>
              <a:t> </a:t>
            </a:r>
            <a:r>
              <a:rPr lang="ru-RU" b="1" dirty="0">
                <a:solidFill>
                  <a:srgbClr val="009900"/>
                </a:solidFill>
              </a:rPr>
              <a:t>«</a:t>
            </a:r>
            <a:r>
              <a:rPr lang="ru-RU" b="1" dirty="0" err="1">
                <a:solidFill>
                  <a:srgbClr val="009900"/>
                </a:solidFill>
              </a:rPr>
              <a:t>Türkmenistanda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bilim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ulgamyny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kämilleşdirmek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hakynda</a:t>
            </a:r>
            <a:r>
              <a:rPr lang="ru-RU" b="1" dirty="0">
                <a:solidFill>
                  <a:srgbClr val="009900"/>
                </a:solidFill>
              </a:rPr>
              <a:t>» </a:t>
            </a:r>
            <a:r>
              <a:rPr lang="ru-RU" b="1" dirty="0" err="1"/>
              <a:t>Permany</a:t>
            </a:r>
            <a:r>
              <a:rPr lang="ru-RU" b="1" dirty="0"/>
              <a:t>, </a:t>
            </a:r>
            <a:r>
              <a:rPr lang="ru-RU" b="1" dirty="0">
                <a:solidFill>
                  <a:srgbClr val="009900"/>
                </a:solidFill>
              </a:rPr>
              <a:t>«</a:t>
            </a:r>
            <a:r>
              <a:rPr lang="ru-RU" b="1" dirty="0" err="1">
                <a:solidFill>
                  <a:srgbClr val="009900"/>
                </a:solidFill>
              </a:rPr>
              <a:t>Türkmenistanda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umumy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orta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bilim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bermegiň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meseleleri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hakyndaky</a:t>
            </a:r>
            <a:r>
              <a:rPr lang="ru-RU" b="1" dirty="0">
                <a:solidFill>
                  <a:srgbClr val="009900"/>
                </a:solidFill>
              </a:rPr>
              <a:t>» </a:t>
            </a:r>
            <a:r>
              <a:rPr lang="ru-RU" b="1" dirty="0" err="1"/>
              <a:t>Karary</a:t>
            </a:r>
            <a:r>
              <a:rPr lang="ru-RU" b="1" dirty="0"/>
              <a:t>, </a:t>
            </a:r>
            <a:r>
              <a:rPr lang="ru-RU" b="1" dirty="0">
                <a:solidFill>
                  <a:srgbClr val="FF0000"/>
                </a:solidFill>
              </a:rPr>
              <a:t>2013-nji </a:t>
            </a:r>
            <a:r>
              <a:rPr lang="ru-RU" b="1" dirty="0" err="1">
                <a:solidFill>
                  <a:srgbClr val="FF0000"/>
                </a:solidFill>
              </a:rPr>
              <a:t>ýylyň</a:t>
            </a:r>
            <a:r>
              <a:rPr lang="ru-RU" b="1" dirty="0">
                <a:solidFill>
                  <a:srgbClr val="FF0000"/>
                </a:solidFill>
              </a:rPr>
              <a:t> 4-nji </a:t>
            </a:r>
            <a:r>
              <a:rPr lang="ru-RU" b="1" dirty="0" err="1">
                <a:solidFill>
                  <a:srgbClr val="FF0000"/>
                </a:solidFill>
              </a:rPr>
              <a:t>maýynda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edilen</a:t>
            </a:r>
            <a:r>
              <a:rPr lang="ru-RU" b="1" dirty="0"/>
              <a:t> </a:t>
            </a:r>
            <a:r>
              <a:rPr lang="ru-RU" b="1" dirty="0">
                <a:solidFill>
                  <a:srgbClr val="009900"/>
                </a:solidFill>
              </a:rPr>
              <a:t>«</a:t>
            </a:r>
            <a:r>
              <a:rPr lang="ru-RU" b="1" dirty="0" err="1">
                <a:solidFill>
                  <a:srgbClr val="009900"/>
                </a:solidFill>
              </a:rPr>
              <a:t>Bilim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hakynda</a:t>
            </a:r>
            <a:r>
              <a:rPr lang="ru-RU" b="1" dirty="0">
                <a:solidFill>
                  <a:srgbClr val="009900"/>
                </a:solidFill>
              </a:rPr>
              <a:t>» </a:t>
            </a:r>
            <a:r>
              <a:rPr lang="ru-RU" b="1" dirty="0" err="1"/>
              <a:t>Türkmenistanyň</a:t>
            </a:r>
            <a:r>
              <a:rPr lang="ru-RU" b="1" dirty="0"/>
              <a:t> </a:t>
            </a:r>
            <a:r>
              <a:rPr lang="ru-RU" b="1" dirty="0" err="1"/>
              <a:t>Kanuny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ulgamynyň</a:t>
            </a:r>
            <a:r>
              <a:rPr lang="ru-RU" b="1" dirty="0"/>
              <a:t> </a:t>
            </a:r>
            <a:r>
              <a:rPr lang="ru-RU" b="1" dirty="0" err="1"/>
              <a:t>işini</a:t>
            </a:r>
            <a:r>
              <a:rPr lang="ru-RU" b="1" dirty="0"/>
              <a:t> </a:t>
            </a:r>
            <a:r>
              <a:rPr lang="ru-RU" b="1" dirty="0" err="1"/>
              <a:t>kadalaşdyryjy</a:t>
            </a:r>
            <a:r>
              <a:rPr lang="ru-RU" b="1" dirty="0"/>
              <a:t> </a:t>
            </a:r>
            <a:r>
              <a:rPr lang="ru-RU" b="1" dirty="0" err="1"/>
              <a:t>birnäçe</a:t>
            </a:r>
            <a:r>
              <a:rPr lang="ru-RU" b="1" dirty="0"/>
              <a:t> </a:t>
            </a:r>
            <a:r>
              <a:rPr lang="ru-RU" b="1" dirty="0" err="1"/>
              <a:t>resminamalar</a:t>
            </a:r>
            <a:r>
              <a:rPr lang="ru-RU" b="1" dirty="0"/>
              <a:t> </a:t>
            </a:r>
            <a:r>
              <a:rPr lang="ru-RU" b="1" dirty="0" err="1"/>
              <a:t>döwletiň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ylym</a:t>
            </a:r>
            <a:r>
              <a:rPr lang="ru-RU" b="1" dirty="0"/>
              <a:t> </a:t>
            </a:r>
            <a:r>
              <a:rPr lang="ru-RU" b="1" dirty="0" err="1"/>
              <a:t>ulgamlaryny</a:t>
            </a:r>
            <a:r>
              <a:rPr lang="ru-RU" b="1" dirty="0"/>
              <a:t> </a:t>
            </a:r>
            <a:r>
              <a:rPr lang="ru-RU" b="1" dirty="0" err="1"/>
              <a:t>dünýä</a:t>
            </a:r>
            <a:r>
              <a:rPr lang="ru-RU" b="1" dirty="0"/>
              <a:t> </a:t>
            </a:r>
            <a:r>
              <a:rPr lang="ru-RU" b="1" dirty="0" err="1"/>
              <a:t>derejesine</a:t>
            </a:r>
            <a:r>
              <a:rPr lang="ru-RU" b="1" dirty="0"/>
              <a:t> </a:t>
            </a:r>
            <a:r>
              <a:rPr lang="ru-RU" b="1" dirty="0" err="1"/>
              <a:t>çykarmagyň</a:t>
            </a:r>
            <a:r>
              <a:rPr lang="ru-RU" b="1" dirty="0"/>
              <a:t> </a:t>
            </a:r>
            <a:r>
              <a:rPr lang="ru-RU" b="1" dirty="0" err="1"/>
              <a:t>aýdyň</a:t>
            </a:r>
            <a:r>
              <a:rPr lang="ru-RU" b="1" dirty="0"/>
              <a:t>, </a:t>
            </a:r>
            <a:r>
              <a:rPr lang="ru-RU" b="1" dirty="0" err="1"/>
              <a:t>anyk</a:t>
            </a:r>
            <a:r>
              <a:rPr lang="ru-RU" b="1" dirty="0"/>
              <a:t> </a:t>
            </a:r>
            <a:r>
              <a:rPr lang="ru-RU" b="1" dirty="0" err="1"/>
              <a:t>ýollaryny</a:t>
            </a:r>
            <a:r>
              <a:rPr lang="ru-RU" b="1" dirty="0"/>
              <a:t> </a:t>
            </a:r>
            <a:r>
              <a:rPr lang="ru-RU" b="1" dirty="0" err="1"/>
              <a:t>salgy</a:t>
            </a:r>
            <a:r>
              <a:rPr lang="ru-RU" b="1" dirty="0"/>
              <a:t> </a:t>
            </a:r>
            <a:r>
              <a:rPr lang="ru-RU" b="1" dirty="0" err="1"/>
              <a:t>berýär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718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41872"/>
            <a:ext cx="10515600" cy="543509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b="1" dirty="0" err="1" smtClean="0"/>
              <a:t>Bilim</a:t>
            </a:r>
            <a:r>
              <a:rPr lang="ru-RU" b="1" dirty="0" smtClean="0"/>
              <a:t> </a:t>
            </a:r>
            <a:r>
              <a:rPr lang="ru-RU" b="1" dirty="0" err="1"/>
              <a:t>edaralarynda</a:t>
            </a:r>
            <a:r>
              <a:rPr lang="ru-RU" b="1" dirty="0"/>
              <a:t> </a:t>
            </a:r>
            <a:r>
              <a:rPr lang="ru-RU" b="1" dirty="0" err="1"/>
              <a:t>sanly</a:t>
            </a:r>
            <a:r>
              <a:rPr lang="ru-RU" b="1" dirty="0"/>
              <a:t> </a:t>
            </a:r>
            <a:r>
              <a:rPr lang="ru-RU" b="1" dirty="0" err="1"/>
              <a:t>ykdysadyýetiň</a:t>
            </a:r>
            <a:r>
              <a:rPr lang="ru-RU" b="1" dirty="0"/>
              <a:t> </a:t>
            </a:r>
            <a:r>
              <a:rPr lang="ru-RU" b="1" dirty="0" err="1"/>
              <a:t>anyk</a:t>
            </a:r>
            <a:r>
              <a:rPr lang="ru-RU" b="1" dirty="0"/>
              <a:t> </a:t>
            </a:r>
            <a:r>
              <a:rPr lang="ru-RU" b="1" dirty="0" err="1"/>
              <a:t>ugurlary</a:t>
            </a:r>
            <a:r>
              <a:rPr lang="ru-RU" b="1" dirty="0"/>
              <a:t> </a:t>
            </a:r>
            <a:r>
              <a:rPr lang="ru-RU" b="1" dirty="0" err="1"/>
              <a:t>boýunça</a:t>
            </a:r>
            <a:r>
              <a:rPr lang="ru-RU" b="1" dirty="0"/>
              <a:t> </a:t>
            </a:r>
            <a:r>
              <a:rPr lang="ru-RU" b="1" dirty="0" err="1"/>
              <a:t>okadylmagy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maglumat</a:t>
            </a:r>
            <a:r>
              <a:rPr lang="ru-RU" b="1" dirty="0"/>
              <a:t>- </a:t>
            </a:r>
            <a:r>
              <a:rPr lang="ru-RU" b="1" dirty="0" err="1"/>
              <a:t>aragatnaşyk</a:t>
            </a:r>
            <a:r>
              <a:rPr lang="ru-RU" b="1" dirty="0"/>
              <a:t> </a:t>
            </a:r>
            <a:r>
              <a:rPr lang="ru-RU" b="1" dirty="0" err="1"/>
              <a:t>tehnologiýalary</a:t>
            </a:r>
            <a:r>
              <a:rPr lang="ru-RU" b="1" dirty="0"/>
              <a:t> </a:t>
            </a:r>
            <a:r>
              <a:rPr lang="ru-RU" b="1" dirty="0" err="1"/>
              <a:t>ulgamyna</a:t>
            </a:r>
            <a:r>
              <a:rPr lang="ru-RU" b="1" dirty="0"/>
              <a:t> </a:t>
            </a:r>
            <a:r>
              <a:rPr lang="ru-RU" b="1" dirty="0" err="1"/>
              <a:t>degişli</a:t>
            </a:r>
            <a:r>
              <a:rPr lang="ru-RU" b="1" dirty="0"/>
              <a:t> </a:t>
            </a:r>
            <a:r>
              <a:rPr lang="ru-RU" b="1" dirty="0" err="1"/>
              <a:t>edaralaryň</a:t>
            </a:r>
            <a:r>
              <a:rPr lang="ru-RU" b="1" dirty="0"/>
              <a:t> </a:t>
            </a:r>
            <a:r>
              <a:rPr lang="ru-RU" b="1" dirty="0" err="1"/>
              <a:t>hünärmenleri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tejribe</a:t>
            </a:r>
            <a:r>
              <a:rPr lang="ru-RU" b="1" dirty="0"/>
              <a:t> </a:t>
            </a:r>
            <a:r>
              <a:rPr lang="ru-RU" b="1" dirty="0" err="1"/>
              <a:t>alşylmagy</a:t>
            </a:r>
            <a:r>
              <a:rPr lang="ru-RU" b="1" dirty="0"/>
              <a:t> </a:t>
            </a:r>
            <a:r>
              <a:rPr lang="ru-RU" b="1" dirty="0" err="1"/>
              <a:t>degişli</a:t>
            </a:r>
            <a:r>
              <a:rPr lang="ru-RU" b="1" dirty="0"/>
              <a:t> </a:t>
            </a:r>
            <a:r>
              <a:rPr lang="ru-RU" b="1" dirty="0" err="1"/>
              <a:t>hünäri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birlikde</a:t>
            </a:r>
            <a:r>
              <a:rPr lang="ru-RU" b="1" dirty="0"/>
              <a:t>, </a:t>
            </a:r>
            <a:r>
              <a:rPr lang="ru-RU" b="1" dirty="0" err="1"/>
              <a:t>maglumat</a:t>
            </a:r>
            <a:r>
              <a:rPr lang="ru-RU" b="1" dirty="0"/>
              <a:t> </a:t>
            </a:r>
            <a:r>
              <a:rPr lang="ru-RU" b="1" dirty="0" err="1"/>
              <a:t>tehnologiýalaryndan</a:t>
            </a:r>
            <a:r>
              <a:rPr lang="ru-RU" b="1" dirty="0"/>
              <a:t> </a:t>
            </a:r>
            <a:r>
              <a:rPr lang="ru-RU" b="1" dirty="0" err="1"/>
              <a:t>doly</a:t>
            </a:r>
            <a:r>
              <a:rPr lang="ru-RU" b="1" dirty="0"/>
              <a:t> </a:t>
            </a:r>
            <a:r>
              <a:rPr lang="ru-RU" b="1" dirty="0" err="1"/>
              <a:t>baş</a:t>
            </a:r>
            <a:r>
              <a:rPr lang="ru-RU" b="1" dirty="0"/>
              <a:t> </a:t>
            </a:r>
            <a:r>
              <a:rPr lang="ru-RU" b="1" dirty="0" err="1"/>
              <a:t>çykarýan</a:t>
            </a:r>
            <a:r>
              <a:rPr lang="ru-RU" b="1" dirty="0"/>
              <a:t>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derejeli</a:t>
            </a:r>
            <a:r>
              <a:rPr lang="ru-RU" b="1" dirty="0"/>
              <a:t> </a:t>
            </a:r>
            <a:r>
              <a:rPr lang="ru-RU" b="1" dirty="0" err="1"/>
              <a:t>hünärmenleri</a:t>
            </a:r>
            <a:r>
              <a:rPr lang="ru-RU" b="1" dirty="0"/>
              <a:t> </a:t>
            </a:r>
            <a:r>
              <a:rPr lang="ru-RU" b="1" dirty="0" err="1"/>
              <a:t>taýýarlamaga</a:t>
            </a:r>
            <a:r>
              <a:rPr lang="ru-RU" b="1" dirty="0"/>
              <a:t> </a:t>
            </a:r>
            <a:r>
              <a:rPr lang="ru-RU" b="1" dirty="0" err="1"/>
              <a:t>ýardam</a:t>
            </a:r>
            <a:r>
              <a:rPr lang="ru-RU" b="1" dirty="0"/>
              <a:t> </a:t>
            </a:r>
            <a:r>
              <a:rPr lang="ru-RU" b="1" dirty="0" err="1"/>
              <a:t>berer</a:t>
            </a:r>
            <a:r>
              <a:rPr lang="ru-RU" b="1" dirty="0"/>
              <a:t>. </a:t>
            </a:r>
            <a:r>
              <a:rPr lang="ru-RU" b="1" dirty="0" err="1"/>
              <a:t>Sanly</a:t>
            </a:r>
            <a:r>
              <a:rPr lang="ru-RU" b="1" dirty="0"/>
              <a:t> </a:t>
            </a:r>
            <a:r>
              <a:rPr lang="ru-RU" b="1" dirty="0" err="1"/>
              <a:t>ykdysadyýet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işgärleri</a:t>
            </a:r>
            <a:r>
              <a:rPr lang="ru-RU" b="1" dirty="0"/>
              <a:t> </a:t>
            </a:r>
            <a:r>
              <a:rPr lang="ru-RU" b="1" dirty="0" err="1"/>
              <a:t>taýýarlamakda</a:t>
            </a:r>
            <a:r>
              <a:rPr lang="ru-RU" b="1" dirty="0"/>
              <a:t> </a:t>
            </a:r>
            <a:r>
              <a:rPr lang="ru-RU" b="1" dirty="0" err="1"/>
              <a:t>ileri</a:t>
            </a:r>
            <a:r>
              <a:rPr lang="ru-RU" b="1" dirty="0"/>
              <a:t> </a:t>
            </a:r>
            <a:r>
              <a:rPr lang="ru-RU" b="1" dirty="0" err="1"/>
              <a:t>tutulýan</a:t>
            </a:r>
            <a:r>
              <a:rPr lang="ru-RU" b="1" dirty="0"/>
              <a:t> </a:t>
            </a:r>
            <a:r>
              <a:rPr lang="ru-RU" b="1" dirty="0" err="1"/>
              <a:t>ugurlar</a:t>
            </a:r>
            <a:r>
              <a:rPr lang="ru-RU" b="1" dirty="0"/>
              <a:t> </a:t>
            </a:r>
            <a:r>
              <a:rPr lang="ru-RU" b="1" dirty="0" err="1"/>
              <a:t>şulardan</a:t>
            </a:r>
            <a:r>
              <a:rPr lang="ru-RU" b="1" dirty="0"/>
              <a:t> </a:t>
            </a:r>
            <a:r>
              <a:rPr lang="ru-RU" b="1" dirty="0" err="1"/>
              <a:t>ybarat</a:t>
            </a:r>
            <a:r>
              <a:rPr lang="ru-RU" b="1" dirty="0"/>
              <a:t>:</a:t>
            </a:r>
          </a:p>
          <a:p>
            <a:pPr marL="0" indent="0">
              <a:buNone/>
            </a:pPr>
            <a:r>
              <a:rPr lang="ru-RU" b="1" dirty="0" smtClean="0"/>
              <a:t>	</a:t>
            </a:r>
            <a:r>
              <a:rPr lang="ru-RU" b="1" dirty="0" err="1" smtClean="0"/>
              <a:t>döwlet</a:t>
            </a:r>
            <a:r>
              <a:rPr lang="ru-RU" b="1" dirty="0" smtClean="0"/>
              <a:t> </a:t>
            </a:r>
            <a:r>
              <a:rPr lang="ru-RU" b="1" dirty="0" err="1"/>
              <a:t>gulluçylarynyň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hususy</a:t>
            </a:r>
            <a:r>
              <a:rPr lang="ru-RU" b="1" dirty="0"/>
              <a:t> </a:t>
            </a:r>
            <a:r>
              <a:rPr lang="ru-RU" b="1" dirty="0" err="1"/>
              <a:t>bölegiň</a:t>
            </a:r>
            <a:r>
              <a:rPr lang="ru-RU" b="1" dirty="0"/>
              <a:t> </a:t>
            </a:r>
            <a:r>
              <a:rPr lang="ru-RU" b="1" dirty="0" err="1"/>
              <a:t>wekilleriniň</a:t>
            </a:r>
            <a:r>
              <a:rPr lang="ru-RU" b="1" dirty="0"/>
              <a:t> </a:t>
            </a:r>
            <a:r>
              <a:rPr lang="ru-RU" b="1" dirty="0" err="1"/>
              <a:t>sanly</a:t>
            </a:r>
            <a:r>
              <a:rPr lang="ru-RU" b="1" dirty="0"/>
              <a:t> </a:t>
            </a:r>
            <a:r>
              <a:rPr lang="ru-RU" b="1" dirty="0" err="1"/>
              <a:t>sowatlylygyny</a:t>
            </a:r>
            <a:r>
              <a:rPr lang="ru-RU" b="1" dirty="0"/>
              <a:t> </a:t>
            </a:r>
            <a:r>
              <a:rPr lang="ru-RU" b="1" dirty="0" err="1"/>
              <a:t>ýokarlandyrmak</a:t>
            </a:r>
            <a:r>
              <a:rPr lang="ru-RU" b="1" dirty="0"/>
              <a:t> </a:t>
            </a:r>
            <a:r>
              <a:rPr lang="ru-RU" b="1" dirty="0" err="1"/>
              <a:t>boýunça</a:t>
            </a:r>
            <a:r>
              <a:rPr lang="ru-RU" b="1" dirty="0"/>
              <a:t> </a:t>
            </a:r>
            <a:r>
              <a:rPr lang="ru-RU" b="1" dirty="0" err="1"/>
              <a:t>gaýtadan</a:t>
            </a:r>
            <a:r>
              <a:rPr lang="ru-RU" b="1" dirty="0"/>
              <a:t> </a:t>
            </a:r>
            <a:r>
              <a:rPr lang="ru-RU" b="1" dirty="0" err="1"/>
              <a:t>taýýarlamak</a:t>
            </a:r>
            <a:r>
              <a:rPr lang="ru-RU" b="1" dirty="0"/>
              <a:t> </a:t>
            </a:r>
            <a:r>
              <a:rPr lang="ru-RU" b="1" dirty="0" err="1"/>
              <a:t>maksatnamasyny</a:t>
            </a:r>
            <a:r>
              <a:rPr lang="ru-RU" b="1" dirty="0"/>
              <a:t> </a:t>
            </a:r>
            <a:r>
              <a:rPr lang="ru-RU" b="1" dirty="0" err="1"/>
              <a:t>amala</a:t>
            </a:r>
            <a:r>
              <a:rPr lang="ru-RU" b="1" dirty="0"/>
              <a:t> </a:t>
            </a:r>
            <a:r>
              <a:rPr lang="ru-RU" b="1" dirty="0" err="1"/>
              <a:t>aşyrmak</a:t>
            </a:r>
            <a:r>
              <a:rPr lang="ru-RU" b="1" dirty="0"/>
              <a:t>;</a:t>
            </a:r>
          </a:p>
          <a:p>
            <a:pPr marL="0" indent="0">
              <a:buNone/>
            </a:pPr>
            <a:r>
              <a:rPr lang="ru-RU" b="1" dirty="0" smtClean="0"/>
              <a:t>	</a:t>
            </a:r>
            <a:r>
              <a:rPr lang="ru-RU" b="1" dirty="0" err="1" smtClean="0"/>
              <a:t>sanly</a:t>
            </a:r>
            <a:r>
              <a:rPr lang="ru-RU" b="1" dirty="0" smtClean="0"/>
              <a:t> </a:t>
            </a:r>
            <a:r>
              <a:rPr lang="ru-RU" b="1" dirty="0" err="1"/>
              <a:t>tehnologiýany</a:t>
            </a:r>
            <a:r>
              <a:rPr lang="ru-RU" b="1" dirty="0"/>
              <a:t> </a:t>
            </a:r>
            <a:r>
              <a:rPr lang="ru-RU" b="1" dirty="0" err="1"/>
              <a:t>peýdalanmak</a:t>
            </a:r>
            <a:r>
              <a:rPr lang="ru-RU" b="1" dirty="0"/>
              <a:t> </a:t>
            </a:r>
            <a:r>
              <a:rPr lang="ru-RU" b="1" dirty="0" err="1"/>
              <a:t>arkaly</a:t>
            </a:r>
            <a:r>
              <a:rPr lang="ru-RU" b="1" dirty="0"/>
              <a:t> </a:t>
            </a:r>
            <a:r>
              <a:rPr lang="ru-RU" b="1" dirty="0" err="1"/>
              <a:t>daş</a:t>
            </a:r>
            <a:r>
              <a:rPr lang="ru-RU" b="1" dirty="0"/>
              <a:t> </a:t>
            </a:r>
            <a:r>
              <a:rPr lang="ru-RU" b="1" dirty="0" err="1"/>
              <a:t>aralykdan</a:t>
            </a:r>
            <a:r>
              <a:rPr lang="ru-RU" b="1" dirty="0"/>
              <a:t> </a:t>
            </a:r>
            <a:r>
              <a:rPr lang="ru-RU" b="1" dirty="0" err="1"/>
              <a:t>maslahatlary</a:t>
            </a:r>
            <a:r>
              <a:rPr lang="ru-RU" b="1" dirty="0"/>
              <a:t> </a:t>
            </a:r>
            <a:r>
              <a:rPr lang="ru-RU" b="1" dirty="0" err="1"/>
              <a:t>hem-de</a:t>
            </a:r>
            <a:r>
              <a:rPr lang="ru-RU" b="1" dirty="0"/>
              <a:t> </a:t>
            </a:r>
            <a:r>
              <a:rPr lang="ru-RU" b="1" dirty="0" err="1"/>
              <a:t>ylymlary</a:t>
            </a:r>
            <a:r>
              <a:rPr lang="ru-RU" b="1" dirty="0"/>
              <a:t> </a:t>
            </a:r>
            <a:r>
              <a:rPr lang="ru-RU" b="1" dirty="0" err="1"/>
              <a:t>bermek</a:t>
            </a:r>
            <a:r>
              <a:rPr lang="ru-RU" b="1" dirty="0"/>
              <a:t> </a:t>
            </a:r>
            <a:r>
              <a:rPr lang="ru-RU" b="1" dirty="0" err="1"/>
              <a:t>boýunça</a:t>
            </a:r>
            <a:r>
              <a:rPr lang="ru-RU" b="1" dirty="0"/>
              <a:t> </a:t>
            </a:r>
            <a:r>
              <a:rPr lang="ru-RU" b="1" dirty="0" err="1"/>
              <a:t>goşmaça</a:t>
            </a:r>
            <a:r>
              <a:rPr lang="ru-RU" b="1" dirty="0"/>
              <a:t> </a:t>
            </a:r>
            <a:r>
              <a:rPr lang="ru-RU" b="1" dirty="0" err="1"/>
              <a:t>elektron</a:t>
            </a:r>
            <a:r>
              <a:rPr lang="ru-RU" b="1" dirty="0"/>
              <a:t> </a:t>
            </a:r>
            <a:r>
              <a:rPr lang="ru-RU" b="1" dirty="0" err="1"/>
              <a:t>hyzmatlary</a:t>
            </a:r>
            <a:r>
              <a:rPr lang="ru-RU" b="1" dirty="0"/>
              <a:t> </a:t>
            </a:r>
            <a:r>
              <a:rPr lang="ru-RU" b="1" dirty="0" err="1"/>
              <a:t>ýerine</a:t>
            </a:r>
            <a:r>
              <a:rPr lang="ru-RU" b="1" dirty="0"/>
              <a:t> </a:t>
            </a:r>
            <a:r>
              <a:rPr lang="ru-RU" b="1" dirty="0" err="1"/>
              <a:t>ýetirmegiň</a:t>
            </a:r>
            <a:r>
              <a:rPr lang="ru-RU" b="1" dirty="0"/>
              <a:t> </a:t>
            </a:r>
            <a:r>
              <a:rPr lang="ru-RU" b="1" dirty="0" err="1"/>
              <a:t>hasabyna</a:t>
            </a:r>
            <a:r>
              <a:rPr lang="ru-RU" b="1" dirty="0"/>
              <a:t> </a:t>
            </a:r>
            <a:r>
              <a:rPr lang="ru-RU" b="1" dirty="0" err="1"/>
              <a:t>sanly</a:t>
            </a:r>
            <a:r>
              <a:rPr lang="ru-RU" b="1" dirty="0"/>
              <a:t> </a:t>
            </a:r>
            <a:r>
              <a:rPr lang="ru-RU" b="1" dirty="0" err="1"/>
              <a:t>düzümi</a:t>
            </a:r>
            <a:r>
              <a:rPr lang="ru-RU" b="1" dirty="0"/>
              <a:t> </a:t>
            </a:r>
            <a:r>
              <a:rPr lang="ru-RU" b="1" dirty="0" err="1"/>
              <a:t>ösdürmek</a:t>
            </a:r>
            <a:r>
              <a:rPr lang="ru-RU" b="1" dirty="0"/>
              <a:t>;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3785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45389"/>
            <a:ext cx="10515600" cy="5331574"/>
          </a:xfrm>
        </p:spPr>
        <p:txBody>
          <a:bodyPr/>
          <a:lstStyle/>
          <a:p>
            <a:r>
              <a:rPr lang="ru-RU" b="1" dirty="0" err="1"/>
              <a:t>sanly</a:t>
            </a:r>
            <a:r>
              <a:rPr lang="ru-RU" b="1" dirty="0"/>
              <a:t> </a:t>
            </a:r>
            <a:r>
              <a:rPr lang="ru-RU" b="1" dirty="0" err="1"/>
              <a:t>ykdysadyýetiň</a:t>
            </a:r>
            <a:r>
              <a:rPr lang="ru-RU" b="1" dirty="0"/>
              <a:t> </a:t>
            </a:r>
            <a:r>
              <a:rPr lang="ru-RU" b="1" dirty="0" err="1"/>
              <a:t>talaplaryny</a:t>
            </a:r>
            <a:r>
              <a:rPr lang="ru-RU" b="1" dirty="0"/>
              <a:t> </a:t>
            </a:r>
            <a:r>
              <a:rPr lang="ru-RU" b="1" dirty="0" err="1"/>
              <a:t>nazara</a:t>
            </a:r>
            <a:r>
              <a:rPr lang="ru-RU" b="1" dirty="0"/>
              <a:t> </a:t>
            </a:r>
            <a:r>
              <a:rPr lang="ru-RU" b="1" dirty="0" err="1"/>
              <a:t>almak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, </a:t>
            </a:r>
            <a:r>
              <a:rPr lang="ru-RU" b="1" dirty="0" err="1"/>
              <a:t>dürli</a:t>
            </a:r>
            <a:r>
              <a:rPr lang="ru-RU" b="1" dirty="0"/>
              <a:t> </a:t>
            </a:r>
            <a:r>
              <a:rPr lang="ru-RU" b="1" dirty="0" err="1"/>
              <a:t>pudaklaryň</a:t>
            </a:r>
            <a:r>
              <a:rPr lang="ru-RU" b="1" dirty="0"/>
              <a:t> </a:t>
            </a:r>
            <a:r>
              <a:rPr lang="ru-RU" b="1" dirty="0" err="1"/>
              <a:t>işgärleri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hünärini</a:t>
            </a:r>
            <a:r>
              <a:rPr lang="ru-RU" b="1" dirty="0"/>
              <a:t> </a:t>
            </a:r>
            <a:r>
              <a:rPr lang="ru-RU" b="1" dirty="0" err="1"/>
              <a:t>ýokarlandyrmak</a:t>
            </a:r>
            <a:r>
              <a:rPr lang="ru-RU" b="1" dirty="0"/>
              <a:t> </a:t>
            </a:r>
            <a:r>
              <a:rPr lang="ru-RU" b="1" dirty="0" err="1"/>
              <a:t>ulgamyny</a:t>
            </a:r>
            <a:r>
              <a:rPr lang="ru-RU" b="1" dirty="0"/>
              <a:t> </a:t>
            </a:r>
            <a:r>
              <a:rPr lang="ru-RU" b="1" dirty="0" err="1"/>
              <a:t>ýola</a:t>
            </a:r>
            <a:r>
              <a:rPr lang="ru-RU" b="1" dirty="0"/>
              <a:t> </a:t>
            </a:r>
            <a:r>
              <a:rPr lang="ru-RU" b="1" dirty="0" err="1"/>
              <a:t>goýmak</a:t>
            </a:r>
            <a:r>
              <a:rPr lang="ru-RU" b="1" dirty="0"/>
              <a:t>;</a:t>
            </a:r>
          </a:p>
          <a:p>
            <a:r>
              <a:rPr lang="ru-RU" b="1" dirty="0" err="1"/>
              <a:t>ýaşy</a:t>
            </a:r>
            <a:r>
              <a:rPr lang="ru-RU" b="1" dirty="0"/>
              <a:t> 50-den </a:t>
            </a:r>
            <a:r>
              <a:rPr lang="ru-RU" b="1" dirty="0" err="1"/>
              <a:t>geçen</a:t>
            </a:r>
            <a:r>
              <a:rPr lang="ru-RU" b="1" dirty="0"/>
              <a:t> </a:t>
            </a:r>
            <a:r>
              <a:rPr lang="ru-RU" b="1" dirty="0" err="1"/>
              <a:t>raýatlar</a:t>
            </a:r>
            <a:r>
              <a:rPr lang="ru-RU" b="1" dirty="0"/>
              <a:t>, </a:t>
            </a:r>
            <a:r>
              <a:rPr lang="ru-RU" b="1" dirty="0" err="1"/>
              <a:t>saglyk</a:t>
            </a:r>
            <a:r>
              <a:rPr lang="ru-RU" b="1" dirty="0"/>
              <a:t> </a:t>
            </a:r>
            <a:r>
              <a:rPr lang="ru-RU" b="1" dirty="0" err="1"/>
              <a:t>ýagdaýy</a:t>
            </a:r>
            <a:r>
              <a:rPr lang="ru-RU" b="1" dirty="0"/>
              <a:t> </a:t>
            </a:r>
            <a:r>
              <a:rPr lang="ru-RU" b="1" dirty="0" err="1"/>
              <a:t>sebäpli</a:t>
            </a:r>
            <a:r>
              <a:rPr lang="ru-RU" b="1" dirty="0"/>
              <a:t> </a:t>
            </a:r>
            <a:r>
              <a:rPr lang="ru-RU" b="1" dirty="0" err="1"/>
              <a:t>mümkinçilikleri</a:t>
            </a:r>
            <a:r>
              <a:rPr lang="ru-RU" b="1" dirty="0"/>
              <a:t> </a:t>
            </a:r>
            <a:r>
              <a:rPr lang="ru-RU" b="1" dirty="0" err="1"/>
              <a:t>çäklendirilen</a:t>
            </a:r>
            <a:r>
              <a:rPr lang="ru-RU" b="1" dirty="0"/>
              <a:t> </a:t>
            </a:r>
            <a:r>
              <a:rPr lang="ru-RU" b="1" dirty="0" err="1"/>
              <a:t>raýatlar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işsiz</a:t>
            </a:r>
            <a:r>
              <a:rPr lang="ru-RU" b="1" dirty="0"/>
              <a:t> </a:t>
            </a:r>
            <a:r>
              <a:rPr lang="ru-RU" b="1" dirty="0" err="1"/>
              <a:t>raýatlar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sanly</a:t>
            </a:r>
            <a:r>
              <a:rPr lang="ru-RU" b="1" dirty="0"/>
              <a:t> </a:t>
            </a:r>
            <a:r>
              <a:rPr lang="ru-RU" b="1" dirty="0" err="1"/>
              <a:t>ykdysadyýetiň</a:t>
            </a:r>
            <a:r>
              <a:rPr lang="ru-RU" b="1" dirty="0"/>
              <a:t> </a:t>
            </a:r>
            <a:r>
              <a:rPr lang="ru-RU" b="1" dirty="0" err="1"/>
              <a:t>täze</a:t>
            </a:r>
            <a:r>
              <a:rPr lang="ru-RU" b="1" dirty="0"/>
              <a:t> </a:t>
            </a:r>
            <a:r>
              <a:rPr lang="ru-RU" b="1" dirty="0" err="1"/>
              <a:t>talaplaryna</a:t>
            </a:r>
            <a:r>
              <a:rPr lang="ru-RU" b="1" dirty="0"/>
              <a:t> </a:t>
            </a:r>
            <a:r>
              <a:rPr lang="ru-RU" b="1" dirty="0" err="1"/>
              <a:t>laýyklykda</a:t>
            </a:r>
            <a:r>
              <a:rPr lang="ru-RU" b="1" dirty="0"/>
              <a:t> </a:t>
            </a:r>
            <a:r>
              <a:rPr lang="ru-RU" b="1" dirty="0" err="1"/>
              <a:t>gaýtadan</a:t>
            </a:r>
            <a:r>
              <a:rPr lang="ru-RU" b="1" dirty="0"/>
              <a:t> </a:t>
            </a:r>
            <a:r>
              <a:rPr lang="ru-RU" b="1" dirty="0" err="1"/>
              <a:t>taýýarlyk</a:t>
            </a:r>
            <a:r>
              <a:rPr lang="ru-RU" b="1" dirty="0"/>
              <a:t> </a:t>
            </a:r>
            <a:r>
              <a:rPr lang="ru-RU" b="1" dirty="0" err="1"/>
              <a:t>maksatnamasyny</a:t>
            </a:r>
            <a:r>
              <a:rPr lang="ru-RU" b="1" dirty="0"/>
              <a:t> </a:t>
            </a:r>
            <a:r>
              <a:rPr lang="ru-RU" b="1" dirty="0" err="1"/>
              <a:t>amala</a:t>
            </a:r>
            <a:r>
              <a:rPr lang="ru-RU" b="1" dirty="0"/>
              <a:t> </a:t>
            </a:r>
            <a:r>
              <a:rPr lang="ru-RU" b="1" dirty="0" err="1"/>
              <a:t>aşyrmak</a:t>
            </a:r>
            <a:r>
              <a:rPr lang="ru-RU" b="1" dirty="0"/>
              <a:t>;</a:t>
            </a:r>
          </a:p>
          <a:p>
            <a:r>
              <a:rPr lang="ru-RU" b="1" dirty="0" err="1"/>
              <a:t>sanly</a:t>
            </a:r>
            <a:r>
              <a:rPr lang="ru-RU" b="1" dirty="0"/>
              <a:t> </a:t>
            </a:r>
            <a:r>
              <a:rPr lang="ru-RU" b="1" dirty="0" err="1"/>
              <a:t>ykdysadyýet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hukukçylary</a:t>
            </a:r>
            <a:r>
              <a:rPr lang="ru-RU" b="1" dirty="0"/>
              <a:t> </a:t>
            </a:r>
            <a:r>
              <a:rPr lang="ru-RU" b="1" dirty="0" err="1"/>
              <a:t>taýýarlamak</a:t>
            </a:r>
            <a:r>
              <a:rPr lang="ru-RU" b="1" dirty="0"/>
              <a:t> </a:t>
            </a:r>
            <a:r>
              <a:rPr lang="ru-RU" b="1" dirty="0" err="1"/>
              <a:t>boýunça</a:t>
            </a:r>
            <a:r>
              <a:rPr lang="ru-RU" b="1" dirty="0"/>
              <a:t> </a:t>
            </a:r>
            <a:r>
              <a:rPr lang="ru-RU" b="1" dirty="0" err="1"/>
              <a:t>maksatnamalary</a:t>
            </a:r>
            <a:r>
              <a:rPr lang="ru-RU" b="1" dirty="0"/>
              <a:t> </a:t>
            </a:r>
            <a:r>
              <a:rPr lang="ru-RU" b="1" dirty="0" err="1"/>
              <a:t>işläp</a:t>
            </a:r>
            <a:r>
              <a:rPr lang="ru-RU" b="1" dirty="0"/>
              <a:t> </a:t>
            </a:r>
            <a:r>
              <a:rPr lang="ru-RU" b="1" dirty="0" err="1"/>
              <a:t>düzmek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amala</a:t>
            </a:r>
            <a:r>
              <a:rPr lang="ru-RU" b="1" dirty="0"/>
              <a:t> </a:t>
            </a:r>
            <a:r>
              <a:rPr lang="ru-RU" b="1" dirty="0" err="1"/>
              <a:t>aşyrmak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8180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90654"/>
            <a:ext cx="10515600" cy="568630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b="1" dirty="0" err="1" smtClean="0"/>
              <a:t>Ykdysadyýeti</a:t>
            </a:r>
            <a:r>
              <a:rPr lang="ru-RU" b="1" dirty="0" smtClean="0"/>
              <a:t> </a:t>
            </a:r>
            <a:r>
              <a:rPr lang="ru-RU" b="1" dirty="0" err="1"/>
              <a:t>sanlylaşdyrmakda</a:t>
            </a:r>
            <a:r>
              <a:rPr lang="ru-RU" b="1" dirty="0"/>
              <a:t> </a:t>
            </a:r>
            <a:r>
              <a:rPr lang="ru-RU" b="1" dirty="0" err="1"/>
              <a:t>ylym</a:t>
            </a:r>
            <a:r>
              <a:rPr lang="ru-RU" b="1" dirty="0"/>
              <a:t> </a:t>
            </a:r>
            <a:r>
              <a:rPr lang="ru-RU" b="1" dirty="0" err="1"/>
              <a:t>ulgamynyň</a:t>
            </a:r>
            <a:r>
              <a:rPr lang="ru-RU" b="1" dirty="0"/>
              <a:t> </a:t>
            </a:r>
            <a:r>
              <a:rPr lang="ru-RU" b="1" dirty="0" err="1"/>
              <a:t>esasy</a:t>
            </a:r>
            <a:r>
              <a:rPr lang="ru-RU" b="1" dirty="0"/>
              <a:t> </a:t>
            </a:r>
            <a:r>
              <a:rPr lang="ru-RU" b="1" dirty="0" err="1"/>
              <a:t>maksady</a:t>
            </a:r>
            <a:r>
              <a:rPr lang="ru-RU" b="1" dirty="0"/>
              <a:t> </a:t>
            </a:r>
            <a:r>
              <a:rPr lang="ru-RU" b="1" dirty="0" err="1"/>
              <a:t>ýurdumyzy</a:t>
            </a:r>
            <a:r>
              <a:rPr lang="ru-RU" b="1" dirty="0"/>
              <a:t> </a:t>
            </a:r>
            <a:r>
              <a:rPr lang="ru-RU" b="1" dirty="0" err="1"/>
              <a:t>ýeke-täk</a:t>
            </a:r>
            <a:r>
              <a:rPr lang="ru-RU" b="1" dirty="0"/>
              <a:t> </a:t>
            </a:r>
            <a:r>
              <a:rPr lang="ru-RU" b="1" dirty="0" err="1"/>
              <a:t>sanly</a:t>
            </a:r>
            <a:r>
              <a:rPr lang="ru-RU" b="1" dirty="0"/>
              <a:t> </a:t>
            </a:r>
            <a:r>
              <a:rPr lang="ru-RU" b="1" dirty="0" err="1"/>
              <a:t>ulgama</a:t>
            </a:r>
            <a:r>
              <a:rPr lang="ru-RU" b="1" dirty="0"/>
              <a:t> </a:t>
            </a:r>
            <a:r>
              <a:rPr lang="ru-RU" b="1" dirty="0" err="1"/>
              <a:t>ylmy</a:t>
            </a:r>
            <a:r>
              <a:rPr lang="ru-RU" b="1" dirty="0"/>
              <a:t> </a:t>
            </a:r>
            <a:r>
              <a:rPr lang="ru-RU" b="1" dirty="0" err="1"/>
              <a:t>esasda</a:t>
            </a:r>
            <a:r>
              <a:rPr lang="ru-RU" b="1" dirty="0"/>
              <a:t> </a:t>
            </a:r>
            <a:r>
              <a:rPr lang="ru-RU" b="1" dirty="0" err="1"/>
              <a:t>birikdirmäge</a:t>
            </a:r>
            <a:r>
              <a:rPr lang="ru-RU" b="1" dirty="0"/>
              <a:t> </a:t>
            </a:r>
            <a:r>
              <a:rPr lang="ru-RU" b="1" dirty="0" err="1"/>
              <a:t>ýardam</a:t>
            </a:r>
            <a:r>
              <a:rPr lang="ru-RU" b="1" dirty="0"/>
              <a:t> </a:t>
            </a:r>
            <a:r>
              <a:rPr lang="ru-RU" b="1" dirty="0" err="1"/>
              <a:t>bermegi</a:t>
            </a:r>
            <a:r>
              <a:rPr lang="ru-RU" b="1" dirty="0"/>
              <a:t> </a:t>
            </a:r>
            <a:r>
              <a:rPr lang="ru-RU" b="1" dirty="0" err="1"/>
              <a:t>maksat</a:t>
            </a:r>
            <a:r>
              <a:rPr lang="ru-RU" b="1" dirty="0"/>
              <a:t> </a:t>
            </a:r>
            <a:r>
              <a:rPr lang="ru-RU" b="1" dirty="0" err="1"/>
              <a:t>edinýär</a:t>
            </a:r>
            <a:r>
              <a:rPr lang="ru-RU" b="1" dirty="0"/>
              <a:t>. </a:t>
            </a:r>
            <a:r>
              <a:rPr lang="ru-RU" b="1" dirty="0" err="1"/>
              <a:t>Döwrebap</a:t>
            </a:r>
            <a:r>
              <a:rPr lang="ru-RU" b="1" dirty="0"/>
              <a:t> </a:t>
            </a:r>
            <a:r>
              <a:rPr lang="ru-RU" b="1" dirty="0" err="1"/>
              <a:t>ylmy</a:t>
            </a:r>
            <a:r>
              <a:rPr lang="ru-RU" b="1" dirty="0"/>
              <a:t> </a:t>
            </a:r>
            <a:r>
              <a:rPr lang="ru-RU" b="1" dirty="0" err="1"/>
              <a:t>barlaglary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barmaklygyň</a:t>
            </a:r>
            <a:r>
              <a:rPr lang="ru-RU" b="1" dirty="0"/>
              <a:t>, </a:t>
            </a:r>
            <a:r>
              <a:rPr lang="ru-RU" b="1" dirty="0" err="1"/>
              <a:t>innowasiýa</a:t>
            </a:r>
            <a:r>
              <a:rPr lang="ru-RU" b="1" dirty="0"/>
              <a:t> </a:t>
            </a:r>
            <a:r>
              <a:rPr lang="ru-RU" b="1" dirty="0" err="1"/>
              <a:t>tehnikalary</a:t>
            </a:r>
            <a:r>
              <a:rPr lang="ru-RU" b="1" dirty="0"/>
              <a:t>, </a:t>
            </a:r>
            <a:r>
              <a:rPr lang="ru-RU" b="1" dirty="0" err="1"/>
              <a:t>tehnologiýalary</a:t>
            </a:r>
            <a:r>
              <a:rPr lang="ru-RU" b="1" dirty="0"/>
              <a:t>, </a:t>
            </a:r>
            <a:r>
              <a:rPr lang="ru-RU" b="1" dirty="0" err="1"/>
              <a:t>öňdebaryjy</a:t>
            </a:r>
            <a:r>
              <a:rPr lang="ru-RU" b="1" dirty="0"/>
              <a:t> </a:t>
            </a:r>
            <a:r>
              <a:rPr lang="ru-RU" b="1" dirty="0" err="1"/>
              <a:t>usullary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tejribeleri</a:t>
            </a:r>
            <a:r>
              <a:rPr lang="ru-RU" b="1" dirty="0"/>
              <a:t> </a:t>
            </a:r>
            <a:r>
              <a:rPr lang="ru-RU" b="1" dirty="0" err="1"/>
              <a:t>önümçilige</a:t>
            </a:r>
            <a:r>
              <a:rPr lang="ru-RU" b="1" dirty="0"/>
              <a:t> </a:t>
            </a:r>
            <a:r>
              <a:rPr lang="ru-RU" b="1" dirty="0" err="1"/>
              <a:t>giňden</a:t>
            </a:r>
            <a:r>
              <a:rPr lang="ru-RU" b="1" dirty="0"/>
              <a:t> </a:t>
            </a:r>
            <a:r>
              <a:rPr lang="ru-RU" b="1" dirty="0" err="1"/>
              <a:t>ornaşdyrmagyň</a:t>
            </a:r>
            <a:r>
              <a:rPr lang="ru-RU" b="1" dirty="0"/>
              <a:t>, </a:t>
            </a:r>
            <a:r>
              <a:rPr lang="ru-RU" b="1" dirty="0" err="1"/>
              <a:t>ylym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tehnologiýalar</a:t>
            </a:r>
            <a:r>
              <a:rPr lang="ru-RU" b="1" dirty="0"/>
              <a:t> </a:t>
            </a:r>
            <a:r>
              <a:rPr lang="ru-RU" b="1" dirty="0" err="1"/>
              <a:t>babatda</a:t>
            </a:r>
            <a:r>
              <a:rPr lang="ru-RU" b="1" dirty="0"/>
              <a:t> </a:t>
            </a:r>
            <a:r>
              <a:rPr lang="ru-RU" b="1" dirty="0" err="1"/>
              <a:t>täze</a:t>
            </a:r>
            <a:r>
              <a:rPr lang="ru-RU" b="1" dirty="0"/>
              <a:t> </a:t>
            </a:r>
            <a:r>
              <a:rPr lang="ru-RU" b="1" dirty="0" err="1"/>
              <a:t>usullardan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innowasiýa</a:t>
            </a:r>
            <a:r>
              <a:rPr lang="ru-RU" b="1" dirty="0"/>
              <a:t> </a:t>
            </a:r>
            <a:r>
              <a:rPr lang="ru-RU" b="1" dirty="0" err="1"/>
              <a:t>tehnologiýalardan</a:t>
            </a:r>
            <a:r>
              <a:rPr lang="ru-RU" b="1" dirty="0"/>
              <a:t> </a:t>
            </a:r>
            <a:r>
              <a:rPr lang="ru-RU" b="1" dirty="0" err="1"/>
              <a:t>baş</a:t>
            </a:r>
            <a:r>
              <a:rPr lang="ru-RU" b="1" dirty="0"/>
              <a:t> </a:t>
            </a:r>
            <a:r>
              <a:rPr lang="ru-RU" b="1" dirty="0" err="1"/>
              <a:t>çykaryp</a:t>
            </a:r>
            <a:r>
              <a:rPr lang="ru-RU" b="1" dirty="0"/>
              <a:t> </a:t>
            </a:r>
            <a:r>
              <a:rPr lang="ru-RU" b="1" dirty="0" err="1"/>
              <a:t>bilýän</a:t>
            </a:r>
            <a:r>
              <a:rPr lang="ru-RU" b="1" dirty="0"/>
              <a:t> </a:t>
            </a:r>
            <a:r>
              <a:rPr lang="ru-RU" b="1" dirty="0" err="1"/>
              <a:t>ýaş</a:t>
            </a:r>
            <a:r>
              <a:rPr lang="ru-RU" b="1" dirty="0"/>
              <a:t> </a:t>
            </a:r>
            <a:r>
              <a:rPr lang="ru-RU" b="1" dirty="0" err="1"/>
              <a:t>alymlary</a:t>
            </a:r>
            <a:r>
              <a:rPr lang="ru-RU" b="1" dirty="0"/>
              <a:t> </a:t>
            </a:r>
            <a:r>
              <a:rPr lang="ru-RU" b="1" dirty="0" err="1"/>
              <a:t>taýýarlamaklygyň</a:t>
            </a:r>
            <a:r>
              <a:rPr lang="ru-RU" b="1" dirty="0"/>
              <a:t> </a:t>
            </a:r>
            <a:r>
              <a:rPr lang="ru-RU" b="1" dirty="0" err="1"/>
              <a:t>ýurdumyzyň</a:t>
            </a:r>
            <a:r>
              <a:rPr lang="ru-RU" b="1" dirty="0"/>
              <a:t> </a:t>
            </a:r>
            <a:r>
              <a:rPr lang="ru-RU" b="1" dirty="0" err="1"/>
              <a:t>ykdysady</a:t>
            </a:r>
            <a:r>
              <a:rPr lang="ru-RU" b="1" dirty="0"/>
              <a:t> </a:t>
            </a:r>
            <a:r>
              <a:rPr lang="ru-RU" b="1" dirty="0" err="1"/>
              <a:t>kuwwatyny</a:t>
            </a:r>
            <a:r>
              <a:rPr lang="ru-RU" b="1" dirty="0"/>
              <a:t> </a:t>
            </a:r>
            <a:r>
              <a:rPr lang="ru-RU" b="1" dirty="0" err="1"/>
              <a:t>yzygiderli</a:t>
            </a:r>
            <a:r>
              <a:rPr lang="ru-RU" b="1" dirty="0"/>
              <a:t> </a:t>
            </a:r>
            <a:r>
              <a:rPr lang="ru-RU" b="1" dirty="0" err="1"/>
              <a:t>ösdürmekde</a:t>
            </a:r>
            <a:r>
              <a:rPr lang="ru-RU" b="1" dirty="0"/>
              <a:t> </a:t>
            </a:r>
            <a:r>
              <a:rPr lang="ru-RU" b="1" dirty="0" err="1"/>
              <a:t>möhüm</a:t>
            </a:r>
            <a:r>
              <a:rPr lang="ru-RU" b="1" dirty="0"/>
              <a:t> </a:t>
            </a:r>
            <a:r>
              <a:rPr lang="ru-RU" b="1" dirty="0" err="1"/>
              <a:t>ähmiýeti</a:t>
            </a:r>
            <a:r>
              <a:rPr lang="ru-RU" b="1" dirty="0"/>
              <a:t> </a:t>
            </a:r>
            <a:r>
              <a:rPr lang="ru-RU" b="1" dirty="0" err="1"/>
              <a:t>bardyr</a:t>
            </a:r>
            <a:r>
              <a:rPr lang="ru-RU" b="1" dirty="0"/>
              <a:t>. Ylmyň </a:t>
            </a:r>
            <a:r>
              <a:rPr lang="ru-RU" b="1" dirty="0" smtClean="0"/>
              <a:t> </a:t>
            </a:r>
            <a:r>
              <a:rPr lang="ru-RU" b="1" dirty="0" err="1"/>
              <a:t>ösdürilmegi</a:t>
            </a:r>
            <a:r>
              <a:rPr lang="ru-RU" b="1" dirty="0"/>
              <a:t> </a:t>
            </a:r>
            <a:r>
              <a:rPr lang="ru-RU" b="1" dirty="0" err="1"/>
              <a:t>innowasiýa</a:t>
            </a:r>
            <a:r>
              <a:rPr lang="ru-RU" b="1" dirty="0"/>
              <a:t> </a:t>
            </a:r>
            <a:r>
              <a:rPr lang="ru-RU" b="1" dirty="0" err="1"/>
              <a:t>tehnologiýalaryň</a:t>
            </a:r>
            <a:r>
              <a:rPr lang="ru-RU" b="1" dirty="0"/>
              <a:t> </a:t>
            </a:r>
            <a:r>
              <a:rPr lang="ru-RU" b="1" dirty="0" err="1"/>
              <a:t>döremegine</a:t>
            </a:r>
            <a:r>
              <a:rPr lang="ru-RU" b="1" dirty="0"/>
              <a:t> </a:t>
            </a:r>
            <a:r>
              <a:rPr lang="ru-RU" b="1" dirty="0" err="1"/>
              <a:t>getirýär</a:t>
            </a:r>
            <a:r>
              <a:rPr lang="ru-RU" b="1" dirty="0"/>
              <a:t>,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bolsa</a:t>
            </a:r>
            <a:r>
              <a:rPr lang="ru-RU" b="1" dirty="0"/>
              <a:t> </a:t>
            </a:r>
            <a:r>
              <a:rPr lang="ru-RU" b="1" dirty="0" err="1"/>
              <a:t>ýurduň</a:t>
            </a:r>
            <a:r>
              <a:rPr lang="ru-RU" b="1" dirty="0"/>
              <a:t> </a:t>
            </a:r>
            <a:r>
              <a:rPr lang="ru-RU" b="1" dirty="0" err="1"/>
              <a:t>ykdysadyýetiniň</a:t>
            </a:r>
            <a:r>
              <a:rPr lang="ru-RU" b="1" dirty="0"/>
              <a:t> </a:t>
            </a:r>
            <a:r>
              <a:rPr lang="ru-RU" b="1" dirty="0" err="1"/>
              <a:t>ösmegine</a:t>
            </a:r>
            <a:r>
              <a:rPr lang="ru-RU" b="1" dirty="0"/>
              <a:t> </a:t>
            </a:r>
            <a:r>
              <a:rPr lang="ru-RU" b="1" dirty="0" err="1"/>
              <a:t>goşant</a:t>
            </a:r>
            <a:r>
              <a:rPr lang="ru-RU" b="1" dirty="0"/>
              <a:t> </a:t>
            </a:r>
            <a:r>
              <a:rPr lang="ru-RU" b="1" dirty="0" err="1"/>
              <a:t>goşýan</a:t>
            </a:r>
            <a:r>
              <a:rPr lang="ru-RU" b="1" dirty="0"/>
              <a:t> </a:t>
            </a:r>
            <a:r>
              <a:rPr lang="ru-RU" b="1" dirty="0" err="1"/>
              <a:t>uly</a:t>
            </a:r>
            <a:r>
              <a:rPr lang="ru-RU" b="1" dirty="0"/>
              <a:t> </a:t>
            </a:r>
            <a:r>
              <a:rPr lang="ru-RU" b="1" dirty="0" err="1"/>
              <a:t>taslamalaryň</a:t>
            </a:r>
            <a:r>
              <a:rPr lang="ru-RU" b="1" dirty="0"/>
              <a:t>, </a:t>
            </a:r>
            <a:r>
              <a:rPr lang="ru-RU" b="1" dirty="0" err="1"/>
              <a:t>döwrebap</a:t>
            </a:r>
            <a:r>
              <a:rPr lang="ru-RU" b="1" dirty="0"/>
              <a:t> </a:t>
            </a:r>
            <a:r>
              <a:rPr lang="ru-RU" b="1" dirty="0" err="1"/>
              <a:t>senagat</a:t>
            </a:r>
            <a:r>
              <a:rPr lang="ru-RU" b="1" dirty="0"/>
              <a:t> </a:t>
            </a:r>
            <a:r>
              <a:rPr lang="ru-RU" b="1" dirty="0" err="1"/>
              <a:t>kärhanalaryň</a:t>
            </a:r>
            <a:r>
              <a:rPr lang="ru-RU" b="1" dirty="0"/>
              <a:t> </a:t>
            </a:r>
            <a:r>
              <a:rPr lang="ru-RU" b="1" dirty="0" err="1"/>
              <a:t>emele</a:t>
            </a:r>
            <a:r>
              <a:rPr lang="ru-RU" b="1" dirty="0"/>
              <a:t> </a:t>
            </a:r>
            <a:r>
              <a:rPr lang="ru-RU" b="1" dirty="0" err="1"/>
              <a:t>gelmegini</a:t>
            </a:r>
            <a:r>
              <a:rPr lang="ru-RU" b="1" dirty="0"/>
              <a:t> </a:t>
            </a:r>
            <a:r>
              <a:rPr lang="ru-RU" b="1" dirty="0" err="1"/>
              <a:t>şertlendirýär</a:t>
            </a:r>
            <a:r>
              <a:rPr lang="ru-RU" b="1" dirty="0"/>
              <a:t>. </a:t>
            </a:r>
            <a:r>
              <a:rPr lang="ru-RU" b="1" dirty="0" err="1"/>
              <a:t>Şeýlelik-de</a:t>
            </a:r>
            <a:r>
              <a:rPr lang="ru-RU" b="1" dirty="0"/>
              <a:t>, </a:t>
            </a:r>
            <a:r>
              <a:rPr lang="ru-RU" b="1" dirty="0" err="1"/>
              <a:t>ykdysady</a:t>
            </a:r>
            <a:r>
              <a:rPr lang="ru-RU" b="1" dirty="0"/>
              <a:t> </a:t>
            </a:r>
            <a:r>
              <a:rPr lang="ru-RU" b="1" dirty="0" err="1"/>
              <a:t>ösüş</a:t>
            </a:r>
            <a:r>
              <a:rPr lang="ru-RU" b="1" dirty="0"/>
              <a:t> </a:t>
            </a:r>
            <a:r>
              <a:rPr lang="ru-RU" b="1" dirty="0" err="1"/>
              <a:t>üpjün</a:t>
            </a:r>
            <a:r>
              <a:rPr lang="ru-RU" b="1" dirty="0"/>
              <a:t> </a:t>
            </a:r>
            <a:r>
              <a:rPr lang="ru-RU" b="1" dirty="0" err="1"/>
              <a:t>edilýär</a:t>
            </a:r>
            <a:r>
              <a:rPr lang="ru-RU" b="1" dirty="0"/>
              <a:t>,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bolsa</a:t>
            </a:r>
            <a:r>
              <a:rPr lang="ru-RU" b="1" dirty="0"/>
              <a:t>,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gezeginde</a:t>
            </a:r>
            <a:r>
              <a:rPr lang="ru-RU" b="1" dirty="0"/>
              <a:t> </a:t>
            </a:r>
            <a:r>
              <a:rPr lang="ru-RU" b="1" dirty="0" err="1"/>
              <a:t>ylmyň</a:t>
            </a:r>
            <a:r>
              <a:rPr lang="ru-RU" b="1" dirty="0"/>
              <a:t> </a:t>
            </a:r>
            <a:r>
              <a:rPr lang="ru-RU" b="1" dirty="0" err="1"/>
              <a:t>ösdürilmegine</a:t>
            </a:r>
            <a:r>
              <a:rPr lang="ru-RU" b="1" dirty="0"/>
              <a:t> </a:t>
            </a:r>
            <a:r>
              <a:rPr lang="ru-RU" b="1" dirty="0" err="1"/>
              <a:t>netijeli</a:t>
            </a:r>
            <a:r>
              <a:rPr lang="ru-RU" b="1" dirty="0"/>
              <a:t> </a:t>
            </a:r>
            <a:r>
              <a:rPr lang="ru-RU" b="1" dirty="0" err="1"/>
              <a:t>täsirini</a:t>
            </a:r>
            <a:r>
              <a:rPr lang="ru-RU" b="1" dirty="0"/>
              <a:t> </a:t>
            </a:r>
            <a:r>
              <a:rPr lang="ru-RU" b="1" dirty="0" err="1"/>
              <a:t>ýetirýär</a:t>
            </a:r>
            <a:r>
              <a:rPr lang="ru-RU" b="1" dirty="0"/>
              <a:t>. </a:t>
            </a:r>
            <a:r>
              <a:rPr lang="ru-RU" b="1" dirty="0" err="1"/>
              <a:t>Milli</a:t>
            </a:r>
            <a:r>
              <a:rPr lang="ru-RU" b="1" dirty="0"/>
              <a:t> </a:t>
            </a:r>
            <a:r>
              <a:rPr lang="ru-RU" b="1" dirty="0" err="1"/>
              <a:t>ykdysadyýetiň</a:t>
            </a:r>
            <a:r>
              <a:rPr lang="ru-RU" b="1" dirty="0"/>
              <a:t> </a:t>
            </a:r>
            <a:r>
              <a:rPr lang="ru-RU" b="1" dirty="0" err="1"/>
              <a:t>ösdürilmeginde</a:t>
            </a:r>
            <a:r>
              <a:rPr lang="ru-RU" b="1" dirty="0"/>
              <a:t> </a:t>
            </a:r>
            <a:r>
              <a:rPr lang="ru-RU" b="1" dirty="0" err="1"/>
              <a:t>innowasiýa</a:t>
            </a:r>
            <a:r>
              <a:rPr lang="ru-RU" b="1" dirty="0"/>
              <a:t> </a:t>
            </a:r>
            <a:r>
              <a:rPr lang="ru-RU" b="1" dirty="0" err="1"/>
              <a:t>tehnologiýalarynyň</a:t>
            </a:r>
            <a:r>
              <a:rPr lang="ru-RU" b="1" dirty="0"/>
              <a:t> </a:t>
            </a:r>
            <a:r>
              <a:rPr lang="ru-RU" b="1" dirty="0" err="1"/>
              <a:t>ähmiýetiniň</a:t>
            </a:r>
            <a:r>
              <a:rPr lang="ru-RU" b="1" dirty="0"/>
              <a:t> </a:t>
            </a:r>
            <a:r>
              <a:rPr lang="ru-RU" b="1" dirty="0" err="1"/>
              <a:t>wajypdygy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hatarda</a:t>
            </a:r>
            <a:r>
              <a:rPr lang="ru-RU" b="1" dirty="0"/>
              <a:t> </a:t>
            </a:r>
            <a:r>
              <a:rPr lang="ru-RU" b="1" dirty="0" err="1"/>
              <a:t>düýpli</a:t>
            </a:r>
            <a:r>
              <a:rPr lang="ru-RU" b="1" dirty="0"/>
              <a:t> </a:t>
            </a:r>
            <a:r>
              <a:rPr lang="ru-RU" b="1" dirty="0" err="1"/>
              <a:t>ylmy</a:t>
            </a:r>
            <a:r>
              <a:rPr lang="ru-RU" b="1" dirty="0"/>
              <a:t> </a:t>
            </a:r>
            <a:r>
              <a:rPr lang="ru-RU" b="1" dirty="0" err="1"/>
              <a:t>barlaglara</a:t>
            </a:r>
            <a:r>
              <a:rPr lang="ru-RU" b="1" dirty="0"/>
              <a:t>, </a:t>
            </a:r>
            <a:r>
              <a:rPr lang="ru-RU" b="1" dirty="0" err="1"/>
              <a:t>täze</a:t>
            </a:r>
            <a:r>
              <a:rPr lang="ru-RU" b="1" dirty="0"/>
              <a:t> </a:t>
            </a:r>
            <a:r>
              <a:rPr lang="ru-RU" b="1" dirty="0" err="1"/>
              <a:t>bilimleriň</a:t>
            </a:r>
            <a:r>
              <a:rPr lang="ru-RU" b="1" dirty="0"/>
              <a:t> </a:t>
            </a:r>
            <a:r>
              <a:rPr lang="ru-RU" b="1" dirty="0" err="1"/>
              <a:t>döredilmegine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aýratyn</a:t>
            </a:r>
            <a:r>
              <a:rPr lang="ru-RU" b="1" dirty="0"/>
              <a:t> </a:t>
            </a:r>
            <a:r>
              <a:rPr lang="ru-RU" b="1" dirty="0" err="1"/>
              <a:t>orun</a:t>
            </a:r>
            <a:r>
              <a:rPr lang="ru-RU" b="1" dirty="0"/>
              <a:t> </a:t>
            </a:r>
            <a:r>
              <a:rPr lang="ru-RU" b="1" dirty="0" err="1"/>
              <a:t>degişli</a:t>
            </a:r>
            <a:r>
              <a:rPr lang="ru-RU" b="1" dirty="0"/>
              <a:t> </a:t>
            </a:r>
            <a:r>
              <a:rPr lang="ru-RU" b="1" dirty="0" err="1"/>
              <a:t>edilýär</a:t>
            </a:r>
            <a:r>
              <a:rPr lang="ru-RU" b="1" dirty="0"/>
              <a:t>. </a:t>
            </a:r>
            <a:r>
              <a:rPr lang="ru-RU" b="1" dirty="0" err="1"/>
              <a:t>Ylmy-barlag</a:t>
            </a:r>
            <a:r>
              <a:rPr lang="ru-RU" b="1" dirty="0"/>
              <a:t> </a:t>
            </a:r>
            <a:r>
              <a:rPr lang="ru-RU" b="1" dirty="0" err="1"/>
              <a:t>edaralarynyň</a:t>
            </a:r>
            <a:r>
              <a:rPr lang="ru-RU" b="1" dirty="0"/>
              <a:t> </a:t>
            </a:r>
            <a:r>
              <a:rPr lang="ru-RU" b="1" dirty="0" err="1"/>
              <a:t>häzirki</a:t>
            </a:r>
            <a:r>
              <a:rPr lang="ru-RU" b="1" dirty="0"/>
              <a:t> </a:t>
            </a:r>
            <a:r>
              <a:rPr lang="ru-RU" b="1" dirty="0" err="1"/>
              <a:t>zaman</a:t>
            </a:r>
            <a:r>
              <a:rPr lang="ru-RU" b="1" dirty="0"/>
              <a:t>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takyklykly</a:t>
            </a:r>
            <a:r>
              <a:rPr lang="ru-RU" b="1" dirty="0"/>
              <a:t> </a:t>
            </a:r>
            <a:r>
              <a:rPr lang="ru-RU" b="1" dirty="0" err="1"/>
              <a:t>innowasiýa</a:t>
            </a:r>
            <a:r>
              <a:rPr lang="ru-RU" b="1" dirty="0"/>
              <a:t> </a:t>
            </a:r>
            <a:r>
              <a:rPr lang="ru-RU" b="1" dirty="0" err="1"/>
              <a:t>enjamlary</a:t>
            </a:r>
            <a:r>
              <a:rPr lang="ru-RU" b="1" dirty="0"/>
              <a:t>, </a:t>
            </a:r>
            <a:r>
              <a:rPr lang="ru-RU" b="1" dirty="0" err="1"/>
              <a:t>döwrebap</a:t>
            </a:r>
            <a:r>
              <a:rPr lang="ru-RU" b="1" dirty="0"/>
              <a:t> </a:t>
            </a:r>
            <a:r>
              <a:rPr lang="ru-RU" b="1" dirty="0" err="1"/>
              <a:t>hasaplaýyş</a:t>
            </a:r>
            <a:r>
              <a:rPr lang="ru-RU" b="1" dirty="0"/>
              <a:t> </a:t>
            </a:r>
            <a:r>
              <a:rPr lang="ru-RU" b="1" dirty="0" err="1"/>
              <a:t>serişdeleri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programma</a:t>
            </a:r>
            <a:r>
              <a:rPr lang="ru-RU" b="1" dirty="0"/>
              <a:t> </a:t>
            </a:r>
            <a:r>
              <a:rPr lang="ru-RU" b="1" dirty="0" err="1"/>
              <a:t>üpjünçilikleri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üpjün</a:t>
            </a:r>
            <a:r>
              <a:rPr lang="ru-RU" b="1" dirty="0"/>
              <a:t> </a:t>
            </a:r>
            <a:r>
              <a:rPr lang="ru-RU" b="1" dirty="0" err="1"/>
              <a:t>edilmegi</a:t>
            </a:r>
            <a:r>
              <a:rPr lang="ru-RU" b="1" dirty="0"/>
              <a:t> </a:t>
            </a:r>
            <a:r>
              <a:rPr lang="ru-RU" b="1" dirty="0" err="1"/>
              <a:t>sanly</a:t>
            </a:r>
            <a:r>
              <a:rPr lang="ru-RU" b="1" dirty="0"/>
              <a:t> </a:t>
            </a:r>
            <a:r>
              <a:rPr lang="ru-RU" b="1" dirty="0" err="1"/>
              <a:t>ulgama</a:t>
            </a:r>
            <a:r>
              <a:rPr lang="ru-RU" b="1" dirty="0"/>
              <a:t> </a:t>
            </a:r>
            <a:r>
              <a:rPr lang="ru-RU" b="1" dirty="0" err="1"/>
              <a:t>goşulyşmakda</a:t>
            </a:r>
            <a:r>
              <a:rPr lang="ru-RU" b="1" dirty="0"/>
              <a:t> </a:t>
            </a:r>
            <a:r>
              <a:rPr lang="ru-RU" b="1" dirty="0" err="1"/>
              <a:t>wajyp</a:t>
            </a:r>
            <a:r>
              <a:rPr lang="ru-RU" b="1" dirty="0"/>
              <a:t> </a:t>
            </a:r>
            <a:r>
              <a:rPr lang="ru-RU" b="1" dirty="0" err="1"/>
              <a:t>wezipeleriň</a:t>
            </a:r>
            <a:r>
              <a:rPr lang="ru-RU" b="1" dirty="0"/>
              <a:t> </a:t>
            </a:r>
            <a:r>
              <a:rPr lang="ru-RU" b="1" dirty="0" err="1"/>
              <a:t>hatarynda</a:t>
            </a:r>
            <a:r>
              <a:rPr lang="ru-RU" b="1" dirty="0"/>
              <a:t> </a:t>
            </a:r>
            <a:r>
              <a:rPr lang="ru-RU" b="1" dirty="0" err="1"/>
              <a:t>bellenilýär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8721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90954"/>
            <a:ext cx="10515600" cy="528600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b="1" dirty="0" err="1" smtClean="0"/>
              <a:t>Ýurduň</a:t>
            </a:r>
            <a:r>
              <a:rPr lang="ru-RU" b="1" dirty="0" smtClean="0"/>
              <a:t> </a:t>
            </a:r>
            <a:r>
              <a:rPr lang="ru-RU" b="1" dirty="0"/>
              <a:t>«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hakynda</a:t>
            </a:r>
            <a:r>
              <a:rPr lang="ru-RU" b="1" dirty="0"/>
              <a:t>» </a:t>
            </a:r>
            <a:r>
              <a:rPr lang="ru-RU" b="1" dirty="0" err="1"/>
              <a:t>Kanuny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ulgamynyň</a:t>
            </a:r>
            <a:r>
              <a:rPr lang="ru-RU" b="1" dirty="0"/>
              <a:t> </a:t>
            </a:r>
            <a:r>
              <a:rPr lang="ru-RU" b="1" dirty="0" err="1"/>
              <a:t>ykdysady</a:t>
            </a:r>
            <a:r>
              <a:rPr lang="ru-RU" b="1" dirty="0"/>
              <a:t>, </a:t>
            </a:r>
            <a:r>
              <a:rPr lang="ru-RU" b="1" dirty="0" err="1"/>
              <a:t>sosial</a:t>
            </a:r>
            <a:r>
              <a:rPr lang="ru-RU" b="1" dirty="0"/>
              <a:t>, </a:t>
            </a:r>
            <a:r>
              <a:rPr lang="ru-RU" b="1" dirty="0" err="1"/>
              <a:t>syýasy</a:t>
            </a:r>
            <a:r>
              <a:rPr lang="ru-RU" b="1" dirty="0"/>
              <a:t>, </a:t>
            </a:r>
            <a:r>
              <a:rPr lang="ru-RU" b="1" dirty="0" err="1"/>
              <a:t>medeni</a:t>
            </a:r>
            <a:r>
              <a:rPr lang="ru-RU" b="1" dirty="0"/>
              <a:t> </a:t>
            </a:r>
            <a:r>
              <a:rPr lang="ru-RU" b="1" dirty="0" err="1"/>
              <a:t>ýagdaýlaryna</a:t>
            </a:r>
            <a:r>
              <a:rPr lang="ru-RU" b="1" dirty="0"/>
              <a:t> </a:t>
            </a:r>
            <a:r>
              <a:rPr lang="ru-RU" b="1" dirty="0" err="1"/>
              <a:t>laýyklykda</a:t>
            </a:r>
            <a:r>
              <a:rPr lang="ru-RU" b="1" dirty="0"/>
              <a:t> </a:t>
            </a:r>
            <a:r>
              <a:rPr lang="ru-RU" b="1" dirty="0" err="1"/>
              <a:t>düzülýär</a:t>
            </a:r>
            <a:r>
              <a:rPr lang="ru-RU" b="1" dirty="0"/>
              <a:t>. </a:t>
            </a:r>
            <a:r>
              <a:rPr lang="ru-RU" b="1" dirty="0" err="1"/>
              <a:t>Yaş</a:t>
            </a:r>
            <a:r>
              <a:rPr lang="ru-RU" b="1" dirty="0"/>
              <a:t> </a:t>
            </a:r>
            <a:r>
              <a:rPr lang="ru-RU" b="1" dirty="0" err="1"/>
              <a:t>nesli</a:t>
            </a:r>
            <a:r>
              <a:rPr lang="ru-RU" b="1" dirty="0"/>
              <a:t> </a:t>
            </a:r>
            <a:r>
              <a:rPr lang="ru-RU" b="1" dirty="0" err="1"/>
              <a:t>okatmagyň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terbiýelemegiň</a:t>
            </a:r>
            <a:r>
              <a:rPr lang="ru-RU" b="1" dirty="0"/>
              <a:t> </a:t>
            </a:r>
            <a:r>
              <a:rPr lang="ru-RU" b="1" dirty="0" err="1"/>
              <a:t>ähli</a:t>
            </a:r>
            <a:r>
              <a:rPr lang="ru-RU" b="1" dirty="0"/>
              <a:t> </a:t>
            </a:r>
            <a:r>
              <a:rPr lang="ru-RU" b="1" dirty="0" err="1"/>
              <a:t>tapgyrlarynda</a:t>
            </a:r>
            <a:r>
              <a:rPr lang="ru-RU" b="1" dirty="0"/>
              <a:t>,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mekdepleriniň</a:t>
            </a:r>
            <a:r>
              <a:rPr lang="ru-RU" b="1" dirty="0"/>
              <a:t> </a:t>
            </a:r>
            <a:r>
              <a:rPr lang="ru-RU" b="1" dirty="0" err="1"/>
              <a:t>dürli</a:t>
            </a:r>
            <a:r>
              <a:rPr lang="ru-RU" b="1" dirty="0"/>
              <a:t> </a:t>
            </a:r>
            <a:r>
              <a:rPr lang="ru-RU" b="1" dirty="0" err="1"/>
              <a:t>görnüşlerinde</a:t>
            </a:r>
            <a:r>
              <a:rPr lang="ru-RU" b="1" dirty="0"/>
              <a:t> </a:t>
            </a:r>
            <a:r>
              <a:rPr lang="ru-RU" b="1" dirty="0" err="1"/>
              <a:t>okuw-terbiýeçilik</a:t>
            </a:r>
            <a:r>
              <a:rPr lang="ru-RU" b="1" dirty="0"/>
              <a:t> </a:t>
            </a:r>
            <a:r>
              <a:rPr lang="ru-RU" b="1" dirty="0" err="1"/>
              <a:t>işleriniň</a:t>
            </a:r>
            <a:r>
              <a:rPr lang="ru-RU" b="1" dirty="0"/>
              <a:t> </a:t>
            </a:r>
            <a:r>
              <a:rPr lang="ru-RU" b="1" dirty="0" err="1"/>
              <a:t>millilik</a:t>
            </a:r>
            <a:r>
              <a:rPr lang="ru-RU" b="1" dirty="0"/>
              <a:t> </a:t>
            </a:r>
            <a:r>
              <a:rPr lang="ru-RU" b="1" dirty="0" err="1"/>
              <a:t>esasda</a:t>
            </a:r>
            <a:r>
              <a:rPr lang="ru-RU" b="1" dirty="0"/>
              <a:t> </a:t>
            </a:r>
            <a:r>
              <a:rPr lang="ru-RU" b="1" dirty="0" err="1"/>
              <a:t>ýola</a:t>
            </a:r>
            <a:r>
              <a:rPr lang="ru-RU" b="1" dirty="0"/>
              <a:t> </a:t>
            </a:r>
            <a:r>
              <a:rPr lang="ru-RU" b="1" dirty="0" err="1"/>
              <a:t>goýulmagy</a:t>
            </a:r>
            <a:r>
              <a:rPr lang="ru-RU" b="1" dirty="0"/>
              <a:t>, </a:t>
            </a:r>
            <a:r>
              <a:rPr lang="ru-RU" b="1" dirty="0" err="1"/>
              <a:t>okatmagyň</a:t>
            </a:r>
            <a:r>
              <a:rPr lang="ru-RU" b="1" dirty="0"/>
              <a:t> </a:t>
            </a:r>
            <a:r>
              <a:rPr lang="ru-RU" b="1" dirty="0" err="1"/>
              <a:t>döwrebap</a:t>
            </a:r>
            <a:r>
              <a:rPr lang="ru-RU" b="1" dirty="0"/>
              <a:t> </a:t>
            </a:r>
            <a:r>
              <a:rPr lang="ru-RU" b="1" dirty="0" err="1"/>
              <a:t>usullaryndan</a:t>
            </a:r>
            <a:r>
              <a:rPr lang="ru-RU" b="1" dirty="0"/>
              <a:t> </a:t>
            </a:r>
            <a:r>
              <a:rPr lang="ru-RU" b="1" dirty="0" err="1"/>
              <a:t>peýdalanylmagy</a:t>
            </a:r>
            <a:r>
              <a:rPr lang="ru-RU" b="1" dirty="0"/>
              <a:t>, </a:t>
            </a:r>
            <a:r>
              <a:rPr lang="ru-RU" b="1" dirty="0" err="1"/>
              <a:t>ýaşlaryň</a:t>
            </a:r>
            <a:r>
              <a:rPr lang="ru-RU" b="1" dirty="0"/>
              <a:t> </a:t>
            </a:r>
            <a:r>
              <a:rPr lang="ru-RU" b="1" dirty="0" err="1"/>
              <a:t>ösüşiniň</a:t>
            </a:r>
            <a:r>
              <a:rPr lang="ru-RU" b="1" dirty="0"/>
              <a:t> </a:t>
            </a:r>
            <a:r>
              <a:rPr lang="ru-RU" b="1" dirty="0" err="1"/>
              <a:t>dünýä</a:t>
            </a:r>
            <a:r>
              <a:rPr lang="ru-RU" b="1" dirty="0"/>
              <a:t> </a:t>
            </a:r>
            <a:r>
              <a:rPr lang="ru-RU" b="1" dirty="0" err="1"/>
              <a:t>çelgileri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sazlaşdyrylmagy</a:t>
            </a:r>
            <a:r>
              <a:rPr lang="ru-RU" b="1" dirty="0"/>
              <a:t> </a:t>
            </a:r>
            <a:r>
              <a:rPr lang="ru-RU" b="1" dirty="0" err="1"/>
              <a:t>munuň</a:t>
            </a:r>
            <a:r>
              <a:rPr lang="ru-RU" b="1" dirty="0"/>
              <a:t> </a:t>
            </a:r>
            <a:r>
              <a:rPr lang="ru-RU" b="1" dirty="0" err="1"/>
              <a:t>aýdyň</a:t>
            </a:r>
            <a:r>
              <a:rPr lang="ru-RU" b="1" dirty="0"/>
              <a:t> </a:t>
            </a:r>
            <a:r>
              <a:rPr lang="ru-RU" b="1" dirty="0" err="1"/>
              <a:t>şaýadydyr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ru-RU" b="1" dirty="0" smtClean="0"/>
              <a:t>	</a:t>
            </a:r>
            <a:r>
              <a:rPr lang="ru-RU" b="1" dirty="0" err="1" smtClean="0"/>
              <a:t>Türkmenistanda</a:t>
            </a:r>
            <a:r>
              <a:rPr lang="ru-RU" b="1" dirty="0" smtClean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</a:t>
            </a:r>
            <a:r>
              <a:rPr lang="ru-RU" b="1" dirty="0"/>
              <a:t> «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hakynda</a:t>
            </a:r>
            <a:r>
              <a:rPr lang="ru-RU" b="1" dirty="0"/>
              <a:t>» </a:t>
            </a:r>
            <a:r>
              <a:rPr lang="ru-RU" b="1" dirty="0" err="1"/>
              <a:t>Kanunda</a:t>
            </a:r>
            <a:r>
              <a:rPr lang="ru-RU" b="1" dirty="0"/>
              <a:t> </a:t>
            </a:r>
            <a:r>
              <a:rPr lang="ru-RU" b="1" dirty="0" err="1"/>
              <a:t>görkezilen</a:t>
            </a:r>
            <a:r>
              <a:rPr lang="ru-RU" b="1" dirty="0"/>
              <a:t> </a:t>
            </a:r>
            <a:r>
              <a:rPr lang="ru-RU" b="1" dirty="0" err="1"/>
              <a:t>hukuklar</a:t>
            </a:r>
            <a:r>
              <a:rPr lang="ru-RU" b="1" dirty="0"/>
              <a:t> </a:t>
            </a:r>
            <a:r>
              <a:rPr lang="ru-RU" b="1" dirty="0" err="1"/>
              <a:t>esasynda</a:t>
            </a:r>
            <a:r>
              <a:rPr lang="ru-RU" b="1" dirty="0"/>
              <a:t> </a:t>
            </a:r>
            <a:r>
              <a:rPr lang="ru-RU" b="1" dirty="0" err="1"/>
              <a:t>amala</a:t>
            </a:r>
            <a:r>
              <a:rPr lang="ru-RU" b="1" dirty="0"/>
              <a:t> </a:t>
            </a:r>
            <a:r>
              <a:rPr lang="ru-RU" b="1" dirty="0" err="1"/>
              <a:t>aşyrylýar</a:t>
            </a:r>
            <a:r>
              <a:rPr lang="ru-RU" b="1" dirty="0"/>
              <a:t>,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döwre</a:t>
            </a:r>
            <a:r>
              <a:rPr lang="ru-RU" b="1" dirty="0"/>
              <a:t> </a:t>
            </a:r>
            <a:r>
              <a:rPr lang="ru-RU" b="1" dirty="0" err="1"/>
              <a:t>laýyk</a:t>
            </a:r>
            <a:r>
              <a:rPr lang="ru-RU" b="1" dirty="0"/>
              <a:t> </a:t>
            </a:r>
            <a:r>
              <a:rPr lang="ru-RU" b="1" dirty="0" err="1"/>
              <a:t>ösýär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kämilleşýär</a:t>
            </a:r>
            <a:r>
              <a:rPr lang="ru-RU" b="1" dirty="0"/>
              <a:t>.</a:t>
            </a:r>
          </a:p>
          <a:p>
            <a:pPr marL="0" indent="0" algn="ctr">
              <a:buNone/>
            </a:pPr>
            <a:r>
              <a:rPr lang="tk-TM" b="1" dirty="0"/>
              <a:t>	</a:t>
            </a:r>
            <a:r>
              <a:rPr lang="en-US" b="1" dirty="0" smtClean="0">
                <a:solidFill>
                  <a:srgbClr val="0070C0"/>
                </a:solidFill>
              </a:rPr>
              <a:t>«</a:t>
            </a:r>
            <a:r>
              <a:rPr lang="en-US" b="1" dirty="0" err="1" smtClean="0">
                <a:solidFill>
                  <a:srgbClr val="0070C0"/>
                </a:solidFill>
              </a:rPr>
              <a:t>Bilim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hakynda</a:t>
            </a:r>
            <a:r>
              <a:rPr lang="ru-RU" b="1" dirty="0">
                <a:solidFill>
                  <a:srgbClr val="0070C0"/>
                </a:solidFill>
              </a:rPr>
              <a:t>» </a:t>
            </a:r>
            <a:r>
              <a:rPr lang="ru-RU" b="1" dirty="0" err="1">
                <a:solidFill>
                  <a:srgbClr val="0070C0"/>
                </a:solidFill>
              </a:rPr>
              <a:t>Türkmenistanyň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Kanunynda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bilim</a:t>
            </a:r>
            <a:r>
              <a:rPr lang="en-US" b="1" dirty="0">
                <a:solidFill>
                  <a:srgbClr val="0070C0"/>
                </a:solidFill>
              </a:rPr>
              <a:t/>
            </a:r>
            <a:br>
              <a:rPr lang="en-US" b="1" dirty="0">
                <a:solidFill>
                  <a:srgbClr val="0070C0"/>
                </a:solidFill>
              </a:rPr>
            </a:br>
            <a:r>
              <a:rPr lang="ru-RU" b="1" dirty="0" err="1">
                <a:solidFill>
                  <a:srgbClr val="0070C0"/>
                </a:solidFill>
              </a:rPr>
              <a:t>ulgamyny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guramagyň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ýörelgeleri</a:t>
            </a:r>
            <a:r>
              <a:rPr lang="ru-RU" b="1" dirty="0">
                <a:solidFill>
                  <a:srgbClr val="0070C0"/>
                </a:solidFill>
              </a:rPr>
              <a:t>:</a:t>
            </a:r>
          </a:p>
          <a:p>
            <a:pPr marL="0" indent="0">
              <a:buNone/>
            </a:pPr>
            <a:r>
              <a:rPr lang="ru-RU" b="1" dirty="0" smtClean="0"/>
              <a:t>	</a:t>
            </a:r>
            <a:r>
              <a:rPr lang="ru-RU" b="1" dirty="0" err="1" smtClean="0"/>
              <a:t>Döwlet</a:t>
            </a:r>
            <a:r>
              <a:rPr lang="ru-RU" b="1" dirty="0" smtClean="0"/>
              <a:t> </a:t>
            </a:r>
            <a:r>
              <a:rPr lang="ru-RU" b="1" dirty="0" err="1"/>
              <a:t>syýasaty</a:t>
            </a:r>
            <a:r>
              <a:rPr lang="ru-RU" b="1" dirty="0"/>
              <a:t> </a:t>
            </a:r>
            <a:r>
              <a:rPr lang="en-US" b="1" dirty="0" err="1"/>
              <a:t>bilim</a:t>
            </a:r>
            <a:r>
              <a:rPr lang="en-US" b="1" dirty="0"/>
              <a:t> </a:t>
            </a:r>
            <a:r>
              <a:rPr lang="en-US" b="1" dirty="0" err="1"/>
              <a:t>babatda</a:t>
            </a:r>
            <a:r>
              <a:rPr lang="en-US" b="1" dirty="0"/>
              <a:t> </a:t>
            </a:r>
            <a:r>
              <a:rPr lang="ru-RU" b="1" dirty="0" err="1"/>
              <a:t>şeýle</a:t>
            </a:r>
            <a:r>
              <a:rPr lang="ru-RU" b="1" dirty="0"/>
              <a:t> </a:t>
            </a:r>
            <a:r>
              <a:rPr lang="ru-RU" b="1" dirty="0" err="1"/>
              <a:t>ýörelgelere</a:t>
            </a:r>
            <a:r>
              <a:rPr lang="ru-RU" b="1" dirty="0"/>
              <a:t> </a:t>
            </a:r>
            <a:r>
              <a:rPr lang="ru-RU" b="1" dirty="0" err="1"/>
              <a:t>esaslanýar</a:t>
            </a:r>
            <a:r>
              <a:rPr lang="ru-RU" b="1" dirty="0"/>
              <a:t>:</a:t>
            </a:r>
          </a:p>
          <a:p>
            <a:pPr marL="0" lvl="0" indent="0">
              <a:buNone/>
            </a:pPr>
            <a:r>
              <a:rPr lang="ru-RU" b="1" dirty="0" smtClean="0"/>
              <a:t>	</a:t>
            </a:r>
            <a:r>
              <a:rPr lang="ru-RU" b="1" dirty="0" smtClean="0">
                <a:solidFill>
                  <a:srgbClr val="6600CC"/>
                </a:solidFill>
              </a:rPr>
              <a:t>1. </a:t>
            </a:r>
            <a:r>
              <a:rPr lang="ru-RU" b="1" dirty="0" err="1" smtClean="0">
                <a:solidFill>
                  <a:srgbClr val="6600CC"/>
                </a:solidFill>
              </a:rPr>
              <a:t>Öz</a:t>
            </a:r>
            <a:r>
              <a:rPr lang="ru-RU" b="1" dirty="0" smtClean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ukyplaryny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en-US" b="1" dirty="0">
                <a:solidFill>
                  <a:srgbClr val="6600CC"/>
                </a:solidFill>
              </a:rPr>
              <a:t>we </a:t>
            </a:r>
            <a:r>
              <a:rPr lang="ru-RU" b="1" dirty="0" err="1">
                <a:solidFill>
                  <a:srgbClr val="6600CC"/>
                </a:solidFill>
              </a:rPr>
              <a:t>zehinini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doly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ulanyp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biimeginde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en-US" b="1" dirty="0">
                <a:solidFill>
                  <a:srgbClr val="6600CC"/>
                </a:solidFill>
              </a:rPr>
              <a:t>her </a:t>
            </a:r>
            <a:r>
              <a:rPr lang="ru-RU" b="1" dirty="0" err="1">
                <a:solidFill>
                  <a:srgbClr val="6600CC"/>
                </a:solidFill>
              </a:rPr>
              <a:t>bir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adamyň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hukuklarynyň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deňligi</a:t>
            </a:r>
            <a:r>
              <a:rPr lang="ru-RU" b="1" dirty="0">
                <a:solidFill>
                  <a:srgbClr val="6600CC"/>
                </a:solidFill>
              </a:rPr>
              <a:t>. </a:t>
            </a:r>
            <a:r>
              <a:rPr lang="ru-RU" b="1" dirty="0" err="1"/>
              <a:t>Ýurdumyzda</a:t>
            </a:r>
            <a:r>
              <a:rPr lang="ru-RU" b="1" dirty="0"/>
              <a:t> </a:t>
            </a:r>
            <a:r>
              <a:rPr lang="ru-RU" b="1" dirty="0" err="1"/>
              <a:t>her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raýatyň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ukybyny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zehinini</a:t>
            </a:r>
            <a:r>
              <a:rPr lang="ru-RU" b="1" dirty="0"/>
              <a:t> </a:t>
            </a:r>
            <a:r>
              <a:rPr lang="ru-RU" b="1" dirty="0" err="1"/>
              <a:t>doly</a:t>
            </a:r>
            <a:r>
              <a:rPr lang="ru-RU" b="1" dirty="0"/>
              <a:t> </a:t>
            </a:r>
            <a:r>
              <a:rPr lang="ru-RU" b="1" dirty="0" err="1"/>
              <a:t>ulanyp</a:t>
            </a:r>
            <a:r>
              <a:rPr lang="ru-RU" b="1" dirty="0"/>
              <a:t> </a:t>
            </a:r>
            <a:r>
              <a:rPr lang="ru-RU" b="1" dirty="0" err="1"/>
              <a:t>bilmegi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zerur</a:t>
            </a:r>
            <a:r>
              <a:rPr lang="ru-RU" b="1" dirty="0"/>
              <a:t> </a:t>
            </a:r>
            <a:r>
              <a:rPr lang="ru-RU" b="1" dirty="0" err="1"/>
              <a:t>mümkinçilikleri</a:t>
            </a:r>
            <a:r>
              <a:rPr lang="ru-RU" b="1" dirty="0"/>
              <a:t> </a:t>
            </a:r>
            <a:r>
              <a:rPr lang="ru-RU" b="1" dirty="0" err="1"/>
              <a:t>şertlendirýär.Ýurdumyzda</a:t>
            </a:r>
            <a:r>
              <a:rPr lang="ru-RU" b="1" dirty="0"/>
              <a:t> </a:t>
            </a:r>
            <a:r>
              <a:rPr lang="ru-RU" b="1" dirty="0" err="1"/>
              <a:t>ýaşaýan</a:t>
            </a:r>
            <a:r>
              <a:rPr lang="ru-RU" b="1" dirty="0"/>
              <a:t> </a:t>
            </a:r>
            <a:r>
              <a:rPr lang="ru-RU" b="1" dirty="0" err="1"/>
              <a:t>halklar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almaga</a:t>
            </a:r>
            <a:r>
              <a:rPr lang="ru-RU" b="1" dirty="0"/>
              <a:t> </a:t>
            </a:r>
            <a:r>
              <a:rPr lang="ru-RU" b="1" dirty="0" err="1"/>
              <a:t>deň</a:t>
            </a:r>
            <a:r>
              <a:rPr lang="ru-RU" b="1" dirty="0"/>
              <a:t> </a:t>
            </a:r>
            <a:r>
              <a:rPr lang="ru-RU" b="1" dirty="0" err="1"/>
              <a:t>derejede</a:t>
            </a:r>
            <a:r>
              <a:rPr lang="ru-RU" b="1" dirty="0"/>
              <a:t> </a:t>
            </a:r>
            <a:r>
              <a:rPr lang="ru-RU" b="1" dirty="0" err="1"/>
              <a:t>hukukly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, </a:t>
            </a:r>
            <a:r>
              <a:rPr lang="ru-RU" b="1" dirty="0" err="1"/>
              <a:t>çagalaryny</a:t>
            </a:r>
            <a:r>
              <a:rPr lang="ru-RU" b="1" dirty="0"/>
              <a:t> </a:t>
            </a:r>
            <a:r>
              <a:rPr lang="ru-RU" b="1" dirty="0" err="1"/>
              <a:t>ýurtda</a:t>
            </a:r>
            <a:r>
              <a:rPr lang="ru-RU" b="1" dirty="0"/>
              <a:t> </a:t>
            </a:r>
            <a:r>
              <a:rPr lang="ru-RU" b="1" dirty="0" err="1"/>
              <a:t>döwlet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aragatnaşyk</a:t>
            </a:r>
            <a:r>
              <a:rPr lang="ru-RU" b="1" dirty="0"/>
              <a:t> </a:t>
            </a:r>
            <a:r>
              <a:rPr lang="ru-RU" b="1" dirty="0" err="1"/>
              <a:t>dili</a:t>
            </a:r>
            <a:r>
              <a:rPr lang="ru-RU" b="1" dirty="0"/>
              <a:t> </a:t>
            </a:r>
            <a:r>
              <a:rPr lang="ru-RU" b="1" dirty="0" err="1"/>
              <a:t>hökmünde</a:t>
            </a:r>
            <a:r>
              <a:rPr lang="ru-RU" b="1" dirty="0"/>
              <a:t> </a:t>
            </a:r>
            <a:r>
              <a:rPr lang="ru-RU" b="1" dirty="0" err="1"/>
              <a:t>hereket</a:t>
            </a:r>
            <a:r>
              <a:rPr lang="ru-RU" b="1" dirty="0"/>
              <a:t> </a:t>
            </a:r>
            <a:r>
              <a:rPr lang="ru-RU" b="1" dirty="0" err="1"/>
              <a:t>edýän</a:t>
            </a:r>
            <a:r>
              <a:rPr lang="ru-RU" b="1" dirty="0"/>
              <a:t> </a:t>
            </a:r>
            <a:r>
              <a:rPr lang="ru-RU" b="1" dirty="0" err="1"/>
              <a:t>islän</a:t>
            </a:r>
            <a:r>
              <a:rPr lang="ru-RU" b="1" dirty="0"/>
              <a:t> </a:t>
            </a:r>
            <a:r>
              <a:rPr lang="ru-RU" b="1" dirty="0" err="1"/>
              <a:t>dillerinde</a:t>
            </a:r>
            <a:r>
              <a:rPr lang="ru-RU" b="1" dirty="0"/>
              <a:t> </a:t>
            </a:r>
            <a:r>
              <a:rPr lang="ru-RU" b="1" dirty="0" err="1"/>
              <a:t>okadyp</a:t>
            </a:r>
            <a:r>
              <a:rPr lang="ru-RU" b="1" dirty="0"/>
              <a:t> </a:t>
            </a:r>
            <a:r>
              <a:rPr lang="ru-RU" b="1" dirty="0" err="1"/>
              <a:t>bilýär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0432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36702"/>
            <a:ext cx="10515600" cy="5240261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ru-RU" b="1" dirty="0" smtClean="0"/>
              <a:t>	</a:t>
            </a:r>
            <a:r>
              <a:rPr lang="ru-RU" b="1" dirty="0" smtClean="0">
                <a:solidFill>
                  <a:srgbClr val="6600CC"/>
                </a:solidFill>
              </a:rPr>
              <a:t>2.Bilimiň </a:t>
            </a:r>
            <a:r>
              <a:rPr lang="ru-RU" b="1" dirty="0" err="1">
                <a:solidFill>
                  <a:srgbClr val="6600CC"/>
                </a:solidFill>
              </a:rPr>
              <a:t>ynsanperwer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häsiýeti</a:t>
            </a:r>
            <a:r>
              <a:rPr lang="ru-RU" b="1" dirty="0">
                <a:solidFill>
                  <a:srgbClr val="6600CC"/>
                </a:solidFill>
              </a:rPr>
              <a:t>, </a:t>
            </a:r>
            <a:r>
              <a:rPr lang="ru-RU" b="1" dirty="0" err="1">
                <a:solidFill>
                  <a:srgbClr val="6600CC"/>
                </a:solidFill>
              </a:rPr>
              <a:t>umumadamzat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gymmatlyklarynyň</a:t>
            </a:r>
            <a:r>
              <a:rPr lang="ru-RU" b="1" dirty="0">
                <a:solidFill>
                  <a:srgbClr val="6600CC"/>
                </a:solidFill>
              </a:rPr>
              <a:t>, </a:t>
            </a:r>
            <a:r>
              <a:rPr lang="ru-RU" b="1" dirty="0" err="1">
                <a:solidFill>
                  <a:srgbClr val="6600CC"/>
                </a:solidFill>
              </a:rPr>
              <a:t>adamyň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janynyň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we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saglygynyň</a:t>
            </a:r>
            <a:r>
              <a:rPr lang="ru-RU" b="1" dirty="0">
                <a:solidFill>
                  <a:srgbClr val="6600CC"/>
                </a:solidFill>
              </a:rPr>
              <a:t>, </a:t>
            </a:r>
            <a:r>
              <a:rPr lang="ru-RU" b="1" dirty="0" err="1">
                <a:solidFill>
                  <a:srgbClr val="6600CC"/>
                </a:solidFill>
              </a:rPr>
              <a:t>şahsýýetiň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erkin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ösmeginiň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ileri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tutulmagy</a:t>
            </a:r>
            <a:r>
              <a:rPr lang="ru-RU" b="1" dirty="0">
                <a:solidFill>
                  <a:srgbClr val="6600CC"/>
                </a:solidFill>
              </a:rPr>
              <a:t>.</a:t>
            </a:r>
            <a:endParaRPr lang="ru-RU" dirty="0">
              <a:solidFill>
                <a:srgbClr val="6600CC"/>
              </a:solidFill>
            </a:endParaRPr>
          </a:p>
          <a:p>
            <a:pPr marL="0" indent="0">
              <a:buNone/>
            </a:pPr>
            <a:r>
              <a:rPr lang="ru-RU" b="1" dirty="0" smtClean="0"/>
              <a:t>	</a:t>
            </a:r>
            <a:r>
              <a:rPr lang="ru-RU" b="1" dirty="0" err="1" smtClean="0"/>
              <a:t>Turkmenistan</a:t>
            </a:r>
            <a:r>
              <a:rPr lang="ru-RU" b="1" dirty="0" smtClean="0"/>
              <a:t> </a:t>
            </a:r>
            <a:r>
              <a:rPr lang="ru-RU" b="1" dirty="0" err="1"/>
              <a:t>döwletiniň</a:t>
            </a:r>
            <a:r>
              <a:rPr lang="ru-RU" b="1" dirty="0"/>
              <a:t> </a:t>
            </a:r>
            <a:r>
              <a:rPr lang="ru-RU" b="1" dirty="0" err="1"/>
              <a:t>turuwbaşdan</a:t>
            </a:r>
            <a:r>
              <a:rPr lang="ru-RU" b="1" dirty="0"/>
              <a:t> </a:t>
            </a:r>
            <a:r>
              <a:rPr lang="ru-RU" b="1" dirty="0" err="1"/>
              <a:t>dürs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çeýe</a:t>
            </a:r>
            <a:r>
              <a:rPr lang="ru-RU" b="1" dirty="0"/>
              <a:t> </a:t>
            </a:r>
            <a:r>
              <a:rPr lang="ru-RU" b="1" dirty="0" err="1"/>
              <a:t>syýasat</a:t>
            </a:r>
            <a:r>
              <a:rPr lang="ru-RU" b="1" dirty="0"/>
              <a:t> </a:t>
            </a:r>
            <a:r>
              <a:rPr lang="ru-RU" b="1" dirty="0" err="1"/>
              <a:t>ýöredip</a:t>
            </a:r>
            <a:r>
              <a:rPr lang="ru-RU" b="1" dirty="0"/>
              <a:t> </a:t>
            </a:r>
            <a:r>
              <a:rPr lang="ru-RU" b="1" dirty="0" err="1"/>
              <a:t>başlamagy</a:t>
            </a:r>
            <a:r>
              <a:rPr lang="ru-RU" b="1" dirty="0"/>
              <a:t>, </a:t>
            </a:r>
            <a:r>
              <a:rPr lang="ru-RU" b="1" dirty="0" err="1"/>
              <a:t>dünýä</a:t>
            </a:r>
            <a:r>
              <a:rPr lang="ru-RU" b="1" dirty="0"/>
              <a:t> </a:t>
            </a:r>
            <a:r>
              <a:rPr lang="ru-RU" b="1" dirty="0" err="1"/>
              <a:t>halklarynyň</a:t>
            </a:r>
            <a:r>
              <a:rPr lang="ru-RU" b="1" dirty="0"/>
              <a:t> </a:t>
            </a:r>
            <a:r>
              <a:rPr lang="ru-RU" b="1" dirty="0" err="1"/>
              <a:t>arasynda</a:t>
            </a:r>
            <a:r>
              <a:rPr lang="ru-RU" b="1" dirty="0"/>
              <a:t> </a:t>
            </a:r>
            <a:r>
              <a:rPr lang="ru-RU" b="1" dirty="0" err="1"/>
              <a:t>rowaçlanmagy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ulgamyny</a:t>
            </a:r>
            <a:r>
              <a:rPr lang="ru-RU" b="1" dirty="0"/>
              <a:t> </a:t>
            </a:r>
            <a:r>
              <a:rPr lang="ru-RU" b="1" dirty="0" err="1"/>
              <a:t>täze</a:t>
            </a:r>
            <a:r>
              <a:rPr lang="ru-RU" b="1" dirty="0"/>
              <a:t> </a:t>
            </a:r>
            <a:r>
              <a:rPr lang="ru-RU" b="1" dirty="0" err="1"/>
              <a:t>şertlere</a:t>
            </a:r>
            <a:r>
              <a:rPr lang="ru-RU" b="1" dirty="0"/>
              <a:t> </a:t>
            </a:r>
            <a:r>
              <a:rPr lang="ru-RU" b="1" dirty="0" err="1"/>
              <a:t>laýyklykda</a:t>
            </a:r>
            <a:r>
              <a:rPr lang="ru-RU" b="1" dirty="0"/>
              <a:t> </a:t>
            </a:r>
            <a:r>
              <a:rPr lang="ru-RU" b="1" dirty="0" err="1"/>
              <a:t>ýola</a:t>
            </a:r>
            <a:r>
              <a:rPr lang="ru-RU" b="1" dirty="0"/>
              <a:t> </a:t>
            </a:r>
            <a:r>
              <a:rPr lang="ru-RU" b="1" dirty="0" err="1"/>
              <a:t>goýmaga</a:t>
            </a:r>
            <a:r>
              <a:rPr lang="ru-RU" b="1" dirty="0"/>
              <a:t> </a:t>
            </a:r>
            <a:r>
              <a:rPr lang="ru-RU" b="1" dirty="0" err="1"/>
              <a:t>okuw-terbiýeçilik</a:t>
            </a:r>
            <a:r>
              <a:rPr lang="ru-RU" b="1" dirty="0"/>
              <a:t> </a:t>
            </a:r>
            <a:r>
              <a:rPr lang="ru-RU" b="1" dirty="0" err="1"/>
              <a:t>işiniň</a:t>
            </a:r>
            <a:r>
              <a:rPr lang="ru-RU" b="1" dirty="0"/>
              <a:t> </a:t>
            </a:r>
            <a:r>
              <a:rPr lang="ru-RU" b="1" dirty="0" err="1"/>
              <a:t>mazmunyny</a:t>
            </a:r>
            <a:r>
              <a:rPr lang="ru-RU" b="1" dirty="0"/>
              <a:t>, </a:t>
            </a:r>
            <a:r>
              <a:rPr lang="ru-RU" b="1" dirty="0" err="1"/>
              <a:t>gurluşyny</a:t>
            </a:r>
            <a:r>
              <a:rPr lang="ru-RU" b="1" dirty="0"/>
              <a:t> </a:t>
            </a:r>
            <a:r>
              <a:rPr lang="ru-RU" b="1" dirty="0" err="1"/>
              <a:t>düýpli</a:t>
            </a:r>
            <a:r>
              <a:rPr lang="ru-RU" b="1" dirty="0"/>
              <a:t> </a:t>
            </a:r>
            <a:r>
              <a:rPr lang="ru-RU" b="1" dirty="0" err="1"/>
              <a:t>üýtgedip</a:t>
            </a:r>
            <a:r>
              <a:rPr lang="ru-RU" b="1" dirty="0"/>
              <a:t> </a:t>
            </a:r>
            <a:r>
              <a:rPr lang="ru-RU" b="1" dirty="0" err="1"/>
              <a:t>guramaga</a:t>
            </a:r>
            <a:r>
              <a:rPr lang="ru-RU" b="1" dirty="0"/>
              <a:t> </a:t>
            </a:r>
            <a:r>
              <a:rPr lang="ru-RU" b="1" dirty="0" err="1"/>
              <a:t>mümkinçilik</a:t>
            </a:r>
            <a:r>
              <a:rPr lang="ru-RU" b="1" dirty="0"/>
              <a:t> </a:t>
            </a:r>
            <a:r>
              <a:rPr lang="ru-RU" b="1" dirty="0" err="1"/>
              <a:t>döretdi</a:t>
            </a:r>
            <a:r>
              <a:rPr lang="ru-RU" b="1" dirty="0"/>
              <a:t>. </a:t>
            </a:r>
            <a:r>
              <a:rPr lang="ru-RU" b="1" dirty="0" err="1"/>
              <a:t>Islendik</a:t>
            </a:r>
            <a:r>
              <a:rPr lang="ru-RU" b="1" dirty="0"/>
              <a:t> </a:t>
            </a:r>
            <a:r>
              <a:rPr lang="ru-RU" b="1" dirty="0" err="1"/>
              <a:t>döwletiň</a:t>
            </a:r>
            <a:r>
              <a:rPr lang="ru-RU" b="1" dirty="0"/>
              <a:t> </a:t>
            </a:r>
            <a:r>
              <a:rPr lang="ru-RU" b="1" dirty="0" err="1"/>
              <a:t>geljegi</a:t>
            </a:r>
            <a:r>
              <a:rPr lang="ru-RU" b="1" dirty="0"/>
              <a:t> </a:t>
            </a:r>
            <a:r>
              <a:rPr lang="ru-RU" b="1" dirty="0" err="1"/>
              <a:t>ýaş</a:t>
            </a:r>
            <a:r>
              <a:rPr lang="ru-RU" b="1" dirty="0"/>
              <a:t> </a:t>
            </a:r>
            <a:r>
              <a:rPr lang="ru-RU" b="1" dirty="0" err="1"/>
              <a:t>nesliň</a:t>
            </a:r>
            <a:r>
              <a:rPr lang="ru-RU" b="1" dirty="0"/>
              <a:t> </a:t>
            </a:r>
            <a:r>
              <a:rPr lang="ru-RU" b="1" dirty="0" err="1"/>
              <a:t>näderejede</a:t>
            </a:r>
            <a:r>
              <a:rPr lang="ru-RU" b="1" dirty="0"/>
              <a:t> </a:t>
            </a:r>
            <a:r>
              <a:rPr lang="ru-RU" b="1" dirty="0" err="1"/>
              <a:t>sowatly</a:t>
            </a:r>
            <a:r>
              <a:rPr lang="ru-RU" b="1" dirty="0"/>
              <a:t>, </a:t>
            </a:r>
            <a:r>
              <a:rPr lang="ru-RU" b="1" dirty="0" err="1"/>
              <a:t>sagdyn</a:t>
            </a:r>
            <a:r>
              <a:rPr lang="ru-RU" b="1" dirty="0"/>
              <a:t>, </a:t>
            </a:r>
            <a:r>
              <a:rPr lang="ru-RU" b="1" dirty="0" err="1"/>
              <a:t>edepli</a:t>
            </a:r>
            <a:r>
              <a:rPr lang="ru-RU" b="1" dirty="0"/>
              <a:t>, </a:t>
            </a:r>
            <a:r>
              <a:rPr lang="ru-RU" b="1" dirty="0" err="1"/>
              <a:t>hünärment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ýetişmegine</a:t>
            </a:r>
            <a:r>
              <a:rPr lang="ru-RU" b="1" dirty="0"/>
              <a:t>, </a:t>
            </a:r>
            <a:r>
              <a:rPr lang="ru-RU" b="1" dirty="0" err="1"/>
              <a:t>alan</a:t>
            </a:r>
            <a:r>
              <a:rPr lang="ru-RU" b="1" dirty="0"/>
              <a:t> </a:t>
            </a:r>
            <a:r>
              <a:rPr lang="ru-RU" b="1" dirty="0" err="1"/>
              <a:t>bilim-täliminiň</a:t>
            </a:r>
            <a:r>
              <a:rPr lang="ru-RU" b="1" dirty="0"/>
              <a:t>, </a:t>
            </a:r>
            <a:r>
              <a:rPr lang="ru-RU" b="1" dirty="0" err="1"/>
              <a:t>öwrenen</a:t>
            </a:r>
            <a:r>
              <a:rPr lang="ru-RU" b="1" dirty="0"/>
              <a:t> </a:t>
            </a:r>
            <a:r>
              <a:rPr lang="ru-RU" b="1" dirty="0" err="1"/>
              <a:t>kesp-käriniň</a:t>
            </a:r>
            <a:r>
              <a:rPr lang="ru-RU" b="1" dirty="0"/>
              <a:t> </a:t>
            </a:r>
            <a:r>
              <a:rPr lang="ru-RU" b="1" dirty="0" err="1"/>
              <a:t>sazlaşykly</a:t>
            </a:r>
            <a:r>
              <a:rPr lang="ru-RU" b="1" dirty="0"/>
              <a:t> </a:t>
            </a:r>
            <a:r>
              <a:rPr lang="ru-RU" b="1" dirty="0" err="1"/>
              <a:t>utgaşmagyna</a:t>
            </a:r>
            <a:r>
              <a:rPr lang="ru-RU" b="1" dirty="0"/>
              <a:t> </a:t>
            </a:r>
            <a:r>
              <a:rPr lang="ru-RU" b="1" dirty="0" err="1"/>
              <a:t>baglydyr</a:t>
            </a:r>
            <a:r>
              <a:rPr lang="ru-RU" b="1" dirty="0"/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esas</a:t>
            </a:r>
            <a:r>
              <a:rPr lang="ru-RU" b="1" dirty="0"/>
              <a:t> </a:t>
            </a:r>
            <a:r>
              <a:rPr lang="ru-RU" b="1" dirty="0" err="1"/>
              <a:t>bilimiň</a:t>
            </a:r>
            <a:r>
              <a:rPr lang="ru-RU" b="1" dirty="0"/>
              <a:t> </a:t>
            </a:r>
            <a:r>
              <a:rPr lang="ru-RU" b="1" dirty="0" err="1"/>
              <a:t>mazmunyny</a:t>
            </a:r>
            <a:r>
              <a:rPr lang="ru-RU" b="1" dirty="0"/>
              <a:t> </a:t>
            </a:r>
            <a:r>
              <a:rPr lang="ru-RU" b="1" dirty="0" err="1"/>
              <a:t>döwrüň</a:t>
            </a:r>
            <a:r>
              <a:rPr lang="ru-RU" b="1" dirty="0"/>
              <a:t> </a:t>
            </a:r>
            <a:r>
              <a:rPr lang="ru-RU" b="1" dirty="0" err="1"/>
              <a:t>talaplaryna</a:t>
            </a:r>
            <a:r>
              <a:rPr lang="ru-RU" b="1" dirty="0"/>
              <a:t> </a:t>
            </a:r>
            <a:r>
              <a:rPr lang="ru-RU" b="1" dirty="0" err="1"/>
              <a:t>laýyk</a:t>
            </a:r>
            <a:r>
              <a:rPr lang="ru-RU" b="1" dirty="0"/>
              <a:t> </a:t>
            </a:r>
            <a:r>
              <a:rPr lang="ru-RU" b="1" dirty="0" err="1"/>
              <a:t>täzelemegi</a:t>
            </a:r>
            <a:r>
              <a:rPr lang="ru-RU" b="1" dirty="0"/>
              <a:t>, </a:t>
            </a:r>
            <a:r>
              <a:rPr lang="ru-RU" b="1" dirty="0" err="1"/>
              <a:t>sapakdan</a:t>
            </a:r>
            <a:r>
              <a:rPr lang="ru-RU" b="1" dirty="0"/>
              <a:t> </a:t>
            </a:r>
            <a:r>
              <a:rPr lang="ru-RU" b="1" dirty="0" err="1"/>
              <a:t>daşary</a:t>
            </a:r>
            <a:r>
              <a:rPr lang="ru-RU" b="1" dirty="0"/>
              <a:t> </a:t>
            </a:r>
            <a:r>
              <a:rPr lang="ru-RU" b="1" dirty="0" err="1"/>
              <a:t>geçirilýän</a:t>
            </a:r>
            <a:r>
              <a:rPr lang="ru-RU" b="1" dirty="0"/>
              <a:t> </a:t>
            </a:r>
            <a:r>
              <a:rPr lang="ru-RU" b="1" dirty="0" err="1"/>
              <a:t>terbiýeçilik</a:t>
            </a:r>
            <a:r>
              <a:rPr lang="ru-RU" b="1" dirty="0"/>
              <a:t> </a:t>
            </a:r>
            <a:r>
              <a:rPr lang="ru-RU" b="1" dirty="0" err="1"/>
              <a:t>çärelerde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milli</a:t>
            </a:r>
            <a:r>
              <a:rPr lang="ru-RU" b="1" dirty="0"/>
              <a:t> </a:t>
            </a:r>
            <a:r>
              <a:rPr lang="ru-RU" b="1" dirty="0" err="1"/>
              <a:t>düzüjisini</a:t>
            </a:r>
            <a:r>
              <a:rPr lang="ru-RU" b="1" dirty="0"/>
              <a:t> </a:t>
            </a:r>
            <a:r>
              <a:rPr lang="ru-RU" b="1" dirty="0" err="1"/>
              <a:t>esaslandyrmagy</a:t>
            </a:r>
            <a:r>
              <a:rPr lang="ru-RU" b="1" dirty="0"/>
              <a:t>, </a:t>
            </a:r>
            <a:r>
              <a:rPr lang="ru-RU" b="1" dirty="0" err="1"/>
              <a:t>türkmeniň</a:t>
            </a:r>
            <a:r>
              <a:rPr lang="ru-RU" b="1" dirty="0"/>
              <a:t> </a:t>
            </a:r>
            <a:r>
              <a:rPr lang="ru-RU" b="1" dirty="0" err="1"/>
              <a:t>däp-dessurlaryny</a:t>
            </a:r>
            <a:r>
              <a:rPr lang="ru-RU" b="1" dirty="0"/>
              <a:t>, </a:t>
            </a:r>
            <a:r>
              <a:rPr lang="ru-RU" b="1" dirty="0" err="1"/>
              <a:t>edim-gylymlaryny</a:t>
            </a:r>
            <a:r>
              <a:rPr lang="ru-RU" b="1" dirty="0"/>
              <a:t> </a:t>
            </a:r>
            <a:r>
              <a:rPr lang="ru-RU" b="1" dirty="0" err="1"/>
              <a:t>täsirli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netijeli</a:t>
            </a:r>
            <a:r>
              <a:rPr lang="ru-RU" b="1" dirty="0"/>
              <a:t> </a:t>
            </a:r>
            <a:r>
              <a:rPr lang="ru-RU" b="1" dirty="0" err="1"/>
              <a:t>peýdalanmagy</a:t>
            </a:r>
            <a:r>
              <a:rPr lang="ru-RU" b="1" dirty="0"/>
              <a:t> </a:t>
            </a:r>
            <a:r>
              <a:rPr lang="ru-RU" b="1" dirty="0" err="1"/>
              <a:t>göz</a:t>
            </a:r>
            <a:r>
              <a:rPr lang="ru-RU" b="1" dirty="0"/>
              <a:t> </a:t>
            </a:r>
            <a:r>
              <a:rPr lang="ru-RU" b="1" dirty="0" err="1"/>
              <a:t>öňünde</a:t>
            </a:r>
            <a:r>
              <a:rPr lang="ru-RU" b="1" dirty="0"/>
              <a:t> </a:t>
            </a:r>
            <a:r>
              <a:rPr lang="ru-RU" b="1" dirty="0" err="1"/>
              <a:t>tutýar</a:t>
            </a:r>
            <a:r>
              <a:rPr lang="ru-RU" b="1" dirty="0"/>
              <a:t>. </a:t>
            </a:r>
            <a:r>
              <a:rPr lang="ru-RU" b="1" dirty="0" err="1"/>
              <a:t>Şonuň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hatarda</a:t>
            </a:r>
            <a:r>
              <a:rPr lang="ru-RU" b="1" dirty="0"/>
              <a:t> </a:t>
            </a:r>
            <a:r>
              <a:rPr lang="ru-RU" b="1" dirty="0" err="1"/>
              <a:t>okuw-terbiýeçilik</a:t>
            </a:r>
            <a:r>
              <a:rPr lang="ru-RU" b="1" dirty="0"/>
              <a:t> </a:t>
            </a:r>
            <a:r>
              <a:rPr lang="ru-RU" b="1" dirty="0" err="1"/>
              <a:t>işi</a:t>
            </a:r>
            <a:r>
              <a:rPr lang="ru-RU" b="1" dirty="0"/>
              <a:t> </a:t>
            </a:r>
            <a:r>
              <a:rPr lang="ru-RU" b="1" dirty="0" err="1"/>
              <a:t>dünýä</a:t>
            </a:r>
            <a:r>
              <a:rPr lang="ru-RU" b="1" dirty="0"/>
              <a:t> </a:t>
            </a:r>
            <a:r>
              <a:rPr lang="ru-RU" b="1" dirty="0" err="1"/>
              <a:t>halklarynyň</a:t>
            </a:r>
            <a:r>
              <a:rPr lang="ru-RU" b="1" dirty="0"/>
              <a:t> </a:t>
            </a:r>
            <a:r>
              <a:rPr lang="ru-RU" b="1" dirty="0" err="1"/>
              <a:t>taryhyna</a:t>
            </a:r>
            <a:r>
              <a:rPr lang="ru-RU" b="1" dirty="0"/>
              <a:t>, </a:t>
            </a:r>
            <a:r>
              <a:rPr lang="ru-RU" b="1" dirty="0" err="1"/>
              <a:t>ruhy</a:t>
            </a:r>
            <a:r>
              <a:rPr lang="ru-RU" b="1" dirty="0"/>
              <a:t> </a:t>
            </a:r>
            <a:r>
              <a:rPr lang="ru-RU" b="1" dirty="0" err="1"/>
              <a:t>baýlygyna</a:t>
            </a:r>
            <a:r>
              <a:rPr lang="ru-RU" b="1" dirty="0"/>
              <a:t>, </a:t>
            </a:r>
            <a:r>
              <a:rPr lang="ru-RU" b="1" dirty="0" err="1"/>
              <a:t>medeni</a:t>
            </a:r>
            <a:r>
              <a:rPr lang="ru-RU" b="1" dirty="0"/>
              <a:t> </a:t>
            </a:r>
            <a:r>
              <a:rPr lang="ru-RU" b="1" dirty="0" err="1"/>
              <a:t>mirasyna</a:t>
            </a:r>
            <a:r>
              <a:rPr lang="ru-RU" b="1" dirty="0"/>
              <a:t>, </a:t>
            </a:r>
            <a:r>
              <a:rPr lang="ru-RU" b="1" dirty="0" err="1"/>
              <a:t>olaryň</a:t>
            </a:r>
            <a:r>
              <a:rPr lang="ru-RU" b="1" dirty="0"/>
              <a:t> </a:t>
            </a:r>
            <a:r>
              <a:rPr lang="ru-RU" b="1" dirty="0" err="1"/>
              <a:t>öwredijilik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terbiýeleýjilik</a:t>
            </a:r>
            <a:r>
              <a:rPr lang="ru-RU" b="1" dirty="0"/>
              <a:t> </a:t>
            </a:r>
            <a:r>
              <a:rPr lang="ru-RU" b="1" dirty="0" err="1"/>
              <a:t>ähmiýetine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biparh</a:t>
            </a:r>
            <a:r>
              <a:rPr lang="ru-RU" b="1" dirty="0"/>
              <a:t> </a:t>
            </a:r>
            <a:r>
              <a:rPr lang="ru-RU" b="1" dirty="0" err="1"/>
              <a:t>garamaýar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118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420130"/>
            <a:ext cx="10876005" cy="588181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6600CC"/>
                </a:solidFill>
              </a:rPr>
              <a:t>	3</a:t>
            </a:r>
            <a:r>
              <a:rPr lang="ru-RU" b="1" dirty="0">
                <a:solidFill>
                  <a:srgbClr val="6600CC"/>
                </a:solidFill>
              </a:rPr>
              <a:t>. </a:t>
            </a:r>
            <a:r>
              <a:rPr lang="ru-RU" b="1" dirty="0" err="1">
                <a:solidFill>
                  <a:srgbClr val="6600CC"/>
                </a:solidFill>
              </a:rPr>
              <a:t>Bilimiň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Türkmenistanyň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halkynyň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milli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taryhy</a:t>
            </a:r>
            <a:r>
              <a:rPr lang="ru-RU" b="1" dirty="0">
                <a:solidFill>
                  <a:srgbClr val="6600CC"/>
                </a:solidFill>
              </a:rPr>
              <a:t>, </a:t>
            </a:r>
            <a:r>
              <a:rPr lang="ru-RU" b="1" dirty="0" err="1">
                <a:solidFill>
                  <a:srgbClr val="6600CC"/>
                </a:solidFill>
              </a:rPr>
              <a:t>medeniýeti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we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däp-dessurlary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bilen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sazlaşykly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arabaglanyşygy</a:t>
            </a:r>
            <a:r>
              <a:rPr lang="ru-RU" b="1" dirty="0"/>
              <a:t>. </a:t>
            </a:r>
            <a:r>
              <a:rPr lang="ru-RU" b="1" dirty="0" err="1"/>
              <a:t>Bilimiň</a:t>
            </a:r>
            <a:r>
              <a:rPr lang="ru-RU" b="1" dirty="0"/>
              <a:t> </a:t>
            </a:r>
            <a:r>
              <a:rPr lang="ru-RU" b="1" dirty="0" err="1"/>
              <a:t>millilik</a:t>
            </a:r>
            <a:r>
              <a:rPr lang="ru-RU" b="1" dirty="0"/>
              <a:t> </a:t>
            </a:r>
            <a:r>
              <a:rPr lang="ru-RU" b="1" dirty="0" err="1"/>
              <a:t>esasy</a:t>
            </a:r>
            <a:r>
              <a:rPr lang="ru-RU" b="1" dirty="0"/>
              <a:t> </a:t>
            </a:r>
            <a:r>
              <a:rPr lang="ru-RU" b="1" dirty="0" err="1"/>
              <a:t>okuw-terbiýeçilik</a:t>
            </a:r>
            <a:r>
              <a:rPr lang="ru-RU" b="1" dirty="0"/>
              <a:t> </a:t>
            </a:r>
            <a:r>
              <a:rPr lang="ru-RU" b="1" dirty="0" err="1"/>
              <a:t>işiniň</a:t>
            </a:r>
            <a:r>
              <a:rPr lang="ru-RU" b="1" dirty="0"/>
              <a:t> </a:t>
            </a:r>
            <a:r>
              <a:rPr lang="ru-RU" b="1" dirty="0" err="1"/>
              <a:t>tutuşlygyna</a:t>
            </a:r>
            <a:r>
              <a:rPr lang="ru-RU" b="1" dirty="0"/>
              <a:t> </a:t>
            </a:r>
            <a:r>
              <a:rPr lang="ru-RU" b="1" dirty="0" err="1"/>
              <a:t>türkmen</a:t>
            </a:r>
            <a:r>
              <a:rPr lang="ru-RU" b="1" dirty="0"/>
              <a:t> </a:t>
            </a:r>
            <a:r>
              <a:rPr lang="ru-RU" b="1" dirty="0" err="1"/>
              <a:t>halkynyň</a:t>
            </a:r>
            <a:r>
              <a:rPr lang="ru-RU" b="1" dirty="0"/>
              <a:t> </a:t>
            </a:r>
            <a:r>
              <a:rPr lang="ru-RU" b="1" dirty="0" err="1"/>
              <a:t>taryhynyň</a:t>
            </a:r>
            <a:r>
              <a:rPr lang="ru-RU" b="1" dirty="0"/>
              <a:t>, </a:t>
            </a:r>
            <a:r>
              <a:rPr lang="ru-RU" b="1" dirty="0" err="1"/>
              <a:t>ykdysadyýetiniň</a:t>
            </a:r>
            <a:r>
              <a:rPr lang="ru-RU" b="1" dirty="0"/>
              <a:t>, </a:t>
            </a:r>
            <a:r>
              <a:rPr lang="ru-RU" b="1" dirty="0" err="1"/>
              <a:t>medeni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ruhy</a:t>
            </a:r>
            <a:r>
              <a:rPr lang="ru-RU" b="1" dirty="0"/>
              <a:t> </a:t>
            </a:r>
            <a:r>
              <a:rPr lang="ru-RU" b="1" dirty="0" err="1"/>
              <a:t>gymmatlyklarynyü</a:t>
            </a:r>
            <a:r>
              <a:rPr lang="ru-RU" b="1" dirty="0"/>
              <a:t>, </a:t>
            </a:r>
            <a:r>
              <a:rPr lang="ru-RU" b="1" dirty="0" err="1"/>
              <a:t>gylyk-häsiýetiniň</a:t>
            </a:r>
            <a:r>
              <a:rPr lang="ru-RU" b="1" dirty="0"/>
              <a:t>, </a:t>
            </a:r>
            <a:r>
              <a:rPr lang="ru-RU" b="1" dirty="0" err="1"/>
              <a:t>edim-gylymynyň</a:t>
            </a:r>
            <a:r>
              <a:rPr lang="ru-RU" b="1" dirty="0"/>
              <a:t> </a:t>
            </a:r>
            <a:r>
              <a:rPr lang="ru-RU" b="1" dirty="0" err="1"/>
              <a:t>aýratynlyklaryna</a:t>
            </a:r>
            <a:r>
              <a:rPr lang="ru-RU" b="1" dirty="0"/>
              <a:t> </a:t>
            </a:r>
            <a:r>
              <a:rPr lang="ru-RU" b="1" dirty="0" err="1"/>
              <a:t>laýyklykda</a:t>
            </a:r>
            <a:r>
              <a:rPr lang="ru-RU" b="1" dirty="0"/>
              <a:t> </a:t>
            </a:r>
            <a:r>
              <a:rPr lang="ru-RU" b="1" dirty="0" err="1"/>
              <a:t>alnyp</a:t>
            </a:r>
            <a:r>
              <a:rPr lang="ru-RU" b="1" dirty="0"/>
              <a:t> </a:t>
            </a:r>
            <a:r>
              <a:rPr lang="ru-RU" b="1" dirty="0" err="1"/>
              <a:t>barylmagyny</a:t>
            </a:r>
            <a:r>
              <a:rPr lang="ru-RU" b="1" dirty="0"/>
              <a:t> </a:t>
            </a:r>
            <a:r>
              <a:rPr lang="ru-RU" b="1" dirty="0" err="1"/>
              <a:t>göz</a:t>
            </a:r>
            <a:r>
              <a:rPr lang="ru-RU" b="1" dirty="0"/>
              <a:t> </a:t>
            </a:r>
            <a:r>
              <a:rPr lang="ru-RU" b="1" dirty="0" err="1"/>
              <a:t>öňünde</a:t>
            </a:r>
            <a:r>
              <a:rPr lang="ru-RU" b="1" dirty="0"/>
              <a:t> </a:t>
            </a:r>
            <a:r>
              <a:rPr lang="ru-RU" b="1" dirty="0" err="1"/>
              <a:t>tutýar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ru-RU" b="1" dirty="0" smtClean="0"/>
              <a:t>	</a:t>
            </a:r>
            <a:r>
              <a:rPr lang="ru-RU" b="1" dirty="0" err="1" smtClean="0"/>
              <a:t>Ylym-bilim</a:t>
            </a:r>
            <a:r>
              <a:rPr lang="ru-RU" b="1" dirty="0" smtClean="0"/>
              <a:t> </a:t>
            </a:r>
            <a:r>
              <a:rPr lang="ru-RU" b="1" dirty="0" err="1"/>
              <a:t>bermek</a:t>
            </a:r>
            <a:r>
              <a:rPr lang="ru-RU" b="1" dirty="0"/>
              <a:t>, </a:t>
            </a:r>
            <a:r>
              <a:rPr lang="ru-RU" b="1" dirty="0" err="1"/>
              <a:t>tälim-terbiýe</a:t>
            </a:r>
            <a:r>
              <a:rPr lang="ru-RU" b="1" dirty="0"/>
              <a:t> </a:t>
            </a:r>
            <a:r>
              <a:rPr lang="ru-RU" b="1" dirty="0" err="1"/>
              <a:t>öwretmek</a:t>
            </a:r>
            <a:r>
              <a:rPr lang="ru-RU" b="1" dirty="0"/>
              <a:t> </a:t>
            </a:r>
            <a:r>
              <a:rPr lang="ru-RU" b="1" dirty="0" err="1"/>
              <a:t>işini</a:t>
            </a:r>
            <a:r>
              <a:rPr lang="ru-RU" b="1" dirty="0"/>
              <a:t> </a:t>
            </a:r>
            <a:r>
              <a:rPr lang="ru-RU" b="1" dirty="0" err="1"/>
              <a:t>halkyň</a:t>
            </a:r>
            <a:r>
              <a:rPr lang="ru-RU" b="1" dirty="0"/>
              <a:t> </a:t>
            </a:r>
            <a:r>
              <a:rPr lang="ru-RU" b="1" dirty="0" err="1"/>
              <a:t>milli</a:t>
            </a:r>
            <a:r>
              <a:rPr lang="ru-RU" b="1" dirty="0"/>
              <a:t> </a:t>
            </a:r>
            <a:r>
              <a:rPr lang="ru-RU" b="1" dirty="0" err="1"/>
              <a:t>mirasyna</a:t>
            </a:r>
            <a:r>
              <a:rPr lang="ru-RU" b="1" dirty="0"/>
              <a:t> </a:t>
            </a:r>
            <a:r>
              <a:rPr lang="ru-RU" b="1" dirty="0" err="1"/>
              <a:t>utgaşyklylykda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barmak</a:t>
            </a:r>
            <a:r>
              <a:rPr lang="ru-RU" b="1" dirty="0"/>
              <a:t> </a:t>
            </a:r>
            <a:r>
              <a:rPr lang="ru-RU" b="1" dirty="0" err="1"/>
              <a:t>her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halkyň</a:t>
            </a:r>
            <a:r>
              <a:rPr lang="ru-RU" b="1" dirty="0"/>
              <a:t> </a:t>
            </a:r>
            <a:r>
              <a:rPr lang="ru-RU" b="1" dirty="0" err="1"/>
              <a:t>dünýä</a:t>
            </a:r>
            <a:r>
              <a:rPr lang="ru-RU" b="1" dirty="0"/>
              <a:t> </a:t>
            </a:r>
            <a:r>
              <a:rPr lang="ru-RU" b="1" dirty="0" err="1"/>
              <a:t>siwilizasiýasyna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milli</a:t>
            </a:r>
            <a:r>
              <a:rPr lang="ru-RU" b="1" dirty="0"/>
              <a:t> </a:t>
            </a:r>
            <a:r>
              <a:rPr lang="ru-RU" b="1" dirty="0" err="1"/>
              <a:t>aýratynlygy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goşulmagyny</a:t>
            </a:r>
            <a:r>
              <a:rPr lang="ru-RU" b="1" dirty="0"/>
              <a:t> </a:t>
            </a:r>
            <a:r>
              <a:rPr lang="ru-RU" b="1" dirty="0" err="1"/>
              <a:t>şertlendirýär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ru-RU" b="1" dirty="0" smtClean="0"/>
              <a:t>	</a:t>
            </a:r>
            <a:r>
              <a:rPr lang="ru-RU" b="1" dirty="0"/>
              <a:t>	</a:t>
            </a:r>
            <a:r>
              <a:rPr lang="ru-RU" b="1" dirty="0">
                <a:solidFill>
                  <a:srgbClr val="6600CC"/>
                </a:solidFill>
              </a:rPr>
              <a:t>4. </a:t>
            </a:r>
            <a:r>
              <a:rPr lang="ru-RU" b="1" dirty="0" err="1">
                <a:solidFill>
                  <a:srgbClr val="6600CC"/>
                </a:solidFill>
              </a:rPr>
              <a:t>Raýatlyk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we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watansöýüjilik</a:t>
            </a:r>
            <a:r>
              <a:rPr lang="ru-RU" b="1" dirty="0">
                <a:solidFill>
                  <a:srgbClr val="6600CC"/>
                </a:solidFill>
              </a:rPr>
              <a:t>, </a:t>
            </a:r>
            <a:r>
              <a:rPr lang="ru-RU" b="1" dirty="0" err="1">
                <a:solidFill>
                  <a:srgbClr val="6600CC"/>
                </a:solidFill>
              </a:rPr>
              <a:t>zähmetsöýerlik</a:t>
            </a:r>
            <a:r>
              <a:rPr lang="ru-RU" b="1" dirty="0">
                <a:solidFill>
                  <a:srgbClr val="6600CC"/>
                </a:solidFill>
              </a:rPr>
              <a:t>, </a:t>
            </a:r>
            <a:r>
              <a:rPr lang="ru-RU" b="1" dirty="0" err="1">
                <a:solidFill>
                  <a:srgbClr val="6600CC"/>
                </a:solidFill>
              </a:rPr>
              <a:t>adam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hu</a:t>
            </a:r>
            <a:r>
              <a:rPr lang="ru-RU" b="1" dirty="0">
                <a:solidFill>
                  <a:srgbClr val="6600CC"/>
                </a:solidFill>
              </a:rPr>
              <a:t>- </a:t>
            </a:r>
            <a:r>
              <a:rPr lang="ru-RU" b="1" dirty="0" err="1">
                <a:solidFill>
                  <a:srgbClr val="6600CC"/>
                </a:solidFill>
              </a:rPr>
              <a:t>kuklaryna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we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azatlyklaryna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sarpa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goýmak</a:t>
            </a:r>
            <a:r>
              <a:rPr lang="ru-RU" b="1" dirty="0">
                <a:solidFill>
                  <a:srgbClr val="6600CC"/>
                </a:solidFill>
              </a:rPr>
              <a:t>, </a:t>
            </a:r>
            <a:r>
              <a:rPr lang="ru-RU" b="1" dirty="0" err="1">
                <a:solidFill>
                  <a:srgbClr val="6600CC"/>
                </a:solidFill>
              </a:rPr>
              <a:t>tebigy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gurşawa</a:t>
            </a:r>
            <a:r>
              <a:rPr lang="ru-RU" b="1" dirty="0">
                <a:solidFill>
                  <a:srgbClr val="6600CC"/>
                </a:solidFill>
              </a:rPr>
              <a:t>, </a:t>
            </a:r>
            <a:r>
              <a:rPr lang="ru-RU" b="1" dirty="0" err="1">
                <a:solidFill>
                  <a:srgbClr val="6600CC"/>
                </a:solidFill>
              </a:rPr>
              <a:t>maşgala</a:t>
            </a:r>
            <a:r>
              <a:rPr lang="ru-RU" b="1" dirty="0">
                <a:solidFill>
                  <a:srgbClr val="6600CC"/>
                </a:solidFill>
              </a:rPr>
              <a:t>, </a:t>
            </a:r>
            <a:r>
              <a:rPr lang="ru-RU" b="1" dirty="0" err="1">
                <a:solidFill>
                  <a:srgbClr val="6600CC"/>
                </a:solidFill>
              </a:rPr>
              <a:t>Watana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söýgi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duýgularyny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terbiýelemek</a:t>
            </a:r>
            <a:r>
              <a:rPr lang="ru-RU" b="1" dirty="0">
                <a:solidFill>
                  <a:srgbClr val="6600CC"/>
                </a:solidFill>
              </a:rPr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esas</a:t>
            </a:r>
            <a:r>
              <a:rPr lang="ru-RU" b="1" dirty="0"/>
              <a:t> </a:t>
            </a:r>
            <a:r>
              <a:rPr lang="ru-RU" b="1" dirty="0" err="1"/>
              <a:t>ýurduň</a:t>
            </a:r>
            <a:r>
              <a:rPr lang="ru-RU" b="1" dirty="0"/>
              <a:t> </a:t>
            </a:r>
            <a:r>
              <a:rPr lang="ru-RU" b="1" dirty="0" err="1"/>
              <a:t>geljegi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ýaş</a:t>
            </a:r>
            <a:r>
              <a:rPr lang="ru-RU" b="1" dirty="0"/>
              <a:t> </a:t>
            </a:r>
            <a:r>
              <a:rPr lang="ru-RU" b="1" dirty="0" err="1"/>
              <a:t>nesilde</a:t>
            </a:r>
            <a:r>
              <a:rPr lang="ru-RU" b="1" dirty="0"/>
              <a:t> </a:t>
            </a:r>
            <a:r>
              <a:rPr lang="ru-RU" b="1" dirty="0" err="1"/>
              <a:t>watansöýüjiligi</a:t>
            </a:r>
            <a:r>
              <a:rPr lang="ru-RU" b="1" dirty="0"/>
              <a:t>, </a:t>
            </a:r>
            <a:r>
              <a:rPr lang="ru-RU" b="1" dirty="0" err="1"/>
              <a:t>zähmetsöýerligi</a:t>
            </a:r>
            <a:r>
              <a:rPr lang="ru-RU" b="1" dirty="0"/>
              <a:t> </a:t>
            </a:r>
            <a:r>
              <a:rPr lang="ru-RU" b="1" dirty="0" err="1"/>
              <a:t>kemala</a:t>
            </a:r>
            <a:r>
              <a:rPr lang="ru-RU" b="1" dirty="0"/>
              <a:t> </a:t>
            </a:r>
            <a:r>
              <a:rPr lang="ru-RU" b="1" dirty="0" err="1"/>
              <a:t>getirmegi</a:t>
            </a:r>
            <a:r>
              <a:rPr lang="ru-RU" b="1" dirty="0"/>
              <a:t>, </a:t>
            </a:r>
            <a:r>
              <a:rPr lang="ru-RU" b="1" dirty="0" err="1"/>
              <a:t>ýaşlaryň</a:t>
            </a:r>
            <a:r>
              <a:rPr lang="ru-RU" b="1" dirty="0"/>
              <a:t> </a:t>
            </a:r>
            <a:r>
              <a:rPr lang="ru-RU" b="1" dirty="0" err="1"/>
              <a:t>aňynda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hukuklaryna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azatlykla­ryna</a:t>
            </a:r>
            <a:r>
              <a:rPr lang="ru-RU" b="1" dirty="0"/>
              <a:t> </a:t>
            </a:r>
            <a:r>
              <a:rPr lang="ru-RU" b="1" dirty="0" err="1"/>
              <a:t>sarpa</a:t>
            </a:r>
            <a:r>
              <a:rPr lang="ru-RU" b="1" dirty="0"/>
              <a:t> </a:t>
            </a:r>
            <a:r>
              <a:rPr lang="ru-RU" b="1" dirty="0" err="1"/>
              <a:t>goýmak</a:t>
            </a:r>
            <a:r>
              <a:rPr lang="ru-RU" b="1" dirty="0"/>
              <a:t> </a:t>
            </a:r>
            <a:r>
              <a:rPr lang="ru-RU" b="1" dirty="0" err="1"/>
              <a:t>medeniýetini</a:t>
            </a:r>
            <a:r>
              <a:rPr lang="ru-RU" b="1" dirty="0"/>
              <a:t> </a:t>
            </a:r>
            <a:r>
              <a:rPr lang="ru-RU" b="1" dirty="0" err="1"/>
              <a:t>terbiýelemegi</a:t>
            </a:r>
            <a:r>
              <a:rPr lang="ru-RU" b="1" dirty="0"/>
              <a:t>, </a:t>
            </a:r>
            <a:r>
              <a:rPr lang="ru-RU" b="1" dirty="0" err="1"/>
              <a:t>tebigata</a:t>
            </a:r>
            <a:r>
              <a:rPr lang="ru-RU" b="1" dirty="0"/>
              <a:t> </a:t>
            </a:r>
            <a:r>
              <a:rPr lang="ru-RU" b="1" dirty="0" err="1"/>
              <a:t>guwanç</a:t>
            </a:r>
            <a:r>
              <a:rPr lang="ru-RU" b="1" dirty="0"/>
              <a:t> </a:t>
            </a:r>
            <a:r>
              <a:rPr lang="ru-RU" b="1" dirty="0" err="1"/>
              <a:t>duýgularyny</a:t>
            </a:r>
            <a:r>
              <a:rPr lang="ru-RU" b="1" dirty="0"/>
              <a:t> </a:t>
            </a:r>
            <a:r>
              <a:rPr lang="ru-RU" b="1" dirty="0" err="1"/>
              <a:t>ösdürmegi</a:t>
            </a:r>
            <a:r>
              <a:rPr lang="ru-RU" b="1" dirty="0"/>
              <a:t>, </a:t>
            </a:r>
            <a:r>
              <a:rPr lang="ru-RU" b="1" dirty="0" err="1"/>
              <a:t>kämil</a:t>
            </a:r>
            <a:r>
              <a:rPr lang="ru-RU" b="1" dirty="0"/>
              <a:t>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kemala</a:t>
            </a:r>
            <a:r>
              <a:rPr lang="ru-RU" b="1" dirty="0"/>
              <a:t> </a:t>
            </a:r>
            <a:r>
              <a:rPr lang="ru-RU" b="1" dirty="0" err="1"/>
              <a:t>gelmegi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agzybir</a:t>
            </a:r>
            <a:r>
              <a:rPr lang="ru-RU" b="1" dirty="0"/>
              <a:t>, </a:t>
            </a:r>
            <a:r>
              <a:rPr lang="ru-RU" b="1" dirty="0" err="1"/>
              <a:t>berk</a:t>
            </a:r>
            <a:r>
              <a:rPr lang="ru-RU" b="1" dirty="0"/>
              <a:t> </a:t>
            </a:r>
            <a:r>
              <a:rPr lang="ru-RU" b="1" dirty="0" err="1"/>
              <a:t>maşgala</a:t>
            </a:r>
            <a:r>
              <a:rPr lang="ru-RU" b="1" dirty="0"/>
              <a:t> </a:t>
            </a:r>
            <a:r>
              <a:rPr lang="ru-RU" b="1" dirty="0" err="1"/>
              <a:t>ojagynyň</a:t>
            </a:r>
            <a:r>
              <a:rPr lang="ru-RU" b="1" dirty="0"/>
              <a:t> </a:t>
            </a:r>
            <a:r>
              <a:rPr lang="ru-RU" b="1" dirty="0" err="1"/>
              <a:t>emele</a:t>
            </a:r>
            <a:r>
              <a:rPr lang="ru-RU" b="1" dirty="0"/>
              <a:t> </a:t>
            </a:r>
            <a:r>
              <a:rPr lang="ru-RU" b="1" dirty="0" err="1"/>
              <a:t>getirilmegini</a:t>
            </a:r>
            <a:r>
              <a:rPr lang="ru-RU" b="1" dirty="0"/>
              <a:t> </a:t>
            </a:r>
            <a:r>
              <a:rPr lang="ru-RU" b="1" dirty="0" err="1"/>
              <a:t>göz</a:t>
            </a:r>
            <a:r>
              <a:rPr lang="ru-RU" b="1" dirty="0"/>
              <a:t> </a:t>
            </a:r>
            <a:r>
              <a:rPr lang="ru-RU" b="1" dirty="0" err="1"/>
              <a:t>öňünde</a:t>
            </a:r>
            <a:r>
              <a:rPr lang="ru-RU" b="1" dirty="0"/>
              <a:t> </a:t>
            </a:r>
            <a:r>
              <a:rPr lang="ru-RU" b="1" dirty="0" err="1"/>
              <a:t>tutýar</a:t>
            </a:r>
            <a:r>
              <a:rPr lang="ru-RU" b="1" dirty="0"/>
              <a:t>. </a:t>
            </a:r>
            <a:r>
              <a:rPr lang="ru-RU" b="1" dirty="0" err="1"/>
              <a:t>Hormatly</a:t>
            </a:r>
            <a:r>
              <a:rPr lang="ru-RU" b="1" dirty="0"/>
              <a:t> </a:t>
            </a:r>
            <a:r>
              <a:rPr lang="ru-RU" b="1" dirty="0" err="1"/>
              <a:t>Prezidentimiziň</a:t>
            </a:r>
            <a:r>
              <a:rPr lang="ru-RU" b="1" dirty="0"/>
              <a:t> «</a:t>
            </a:r>
            <a:r>
              <a:rPr lang="ru-RU" b="1" dirty="0" err="1"/>
              <a:t>Döwlet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üçindir</a:t>
            </a:r>
            <a:r>
              <a:rPr lang="ru-RU" b="1" dirty="0"/>
              <a:t>!» </a:t>
            </a:r>
            <a:r>
              <a:rPr lang="ru-RU" b="1" dirty="0" err="1"/>
              <a:t>diýen</a:t>
            </a:r>
            <a:r>
              <a:rPr lang="ru-RU" b="1" dirty="0"/>
              <a:t> </a:t>
            </a:r>
            <a:r>
              <a:rPr lang="ru-RU" b="1" dirty="0" err="1"/>
              <a:t>parasatly</a:t>
            </a:r>
            <a:r>
              <a:rPr lang="ru-RU" b="1" dirty="0"/>
              <a:t> </a:t>
            </a:r>
            <a:r>
              <a:rPr lang="ru-RU" b="1" dirty="0" err="1"/>
              <a:t>pikiri</a:t>
            </a:r>
            <a:r>
              <a:rPr lang="ru-RU" b="1" dirty="0"/>
              <a:t> </a:t>
            </a:r>
            <a:r>
              <a:rPr lang="ru-RU" b="1" dirty="0" err="1"/>
              <a:t>bilimiň</a:t>
            </a:r>
            <a:r>
              <a:rPr lang="ru-RU" b="1" dirty="0"/>
              <a:t>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esasyny</a:t>
            </a:r>
            <a:r>
              <a:rPr lang="ru-RU" b="1" dirty="0"/>
              <a:t> </a:t>
            </a:r>
            <a:r>
              <a:rPr lang="ru-RU" b="1" dirty="0" err="1"/>
              <a:t>amala</a:t>
            </a:r>
            <a:r>
              <a:rPr lang="ru-RU" b="1" dirty="0"/>
              <a:t> </a:t>
            </a:r>
            <a:r>
              <a:rPr lang="ru-RU" b="1" dirty="0" err="1"/>
              <a:t>aşyrmagyň</a:t>
            </a:r>
            <a:r>
              <a:rPr lang="ru-RU" b="1" dirty="0"/>
              <a:t> </a:t>
            </a:r>
            <a:r>
              <a:rPr lang="ru-RU" b="1" dirty="0" err="1"/>
              <a:t>rnöhüm</a:t>
            </a:r>
            <a:r>
              <a:rPr lang="ru-RU" b="1" dirty="0"/>
              <a:t> </a:t>
            </a:r>
            <a:r>
              <a:rPr lang="ru-RU" b="1" dirty="0" err="1"/>
              <a:t>serişdesidir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47418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</TotalTime>
  <Words>123</Words>
  <Application>Microsoft Office PowerPoint</Application>
  <PresentationFormat>Произвольный</PresentationFormat>
  <Paragraphs>37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User</cp:lastModifiedBy>
  <cp:revision>9</cp:revision>
  <dcterms:created xsi:type="dcterms:W3CDTF">2020-11-25T11:51:33Z</dcterms:created>
  <dcterms:modified xsi:type="dcterms:W3CDTF">2009-05-17T22:48:47Z</dcterms:modified>
</cp:coreProperties>
</file>