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4976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7375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7210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640960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1146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784976" cy="6669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0859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12968" cy="7002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5957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14" y="116632"/>
            <a:ext cx="8640959" cy="15029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8834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12968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4274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33" y="0"/>
            <a:ext cx="8568952" cy="7046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5179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0"/>
            <a:ext cx="8928992" cy="7046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4238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30" y="0"/>
            <a:ext cx="8712968" cy="6860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10917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2020-11-26T07:35:42Z</dcterms:created>
  <dcterms:modified xsi:type="dcterms:W3CDTF">2020-11-26T07:52:24Z</dcterms:modified>
</cp:coreProperties>
</file>