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29" autoAdjust="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06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13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7766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359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7058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622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10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5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66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64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62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28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384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77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8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746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0939D-1166-4AFC-9F7D-97FB9E262B74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65D4F4B-29B0-4ACD-A666-7D57C8E1A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460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4188" y="2570018"/>
            <a:ext cx="10437812" cy="3886200"/>
          </a:xfrm>
        </p:spPr>
        <p:txBody>
          <a:bodyPr>
            <a:noAutofit/>
          </a:bodyPr>
          <a:lstStyle/>
          <a:p>
            <a:r>
              <a:rPr lang="ru-RU" sz="4000" b="1" dirty="0" err="1"/>
              <a:t>Tema</a:t>
            </a:r>
            <a:r>
              <a:rPr lang="sq-AL" sz="4000" b="1" dirty="0"/>
              <a:t>№</a:t>
            </a:r>
            <a:r>
              <a:rPr lang="ru-RU" sz="4000" b="1" dirty="0"/>
              <a:t> 6 </a:t>
            </a:r>
            <a:r>
              <a:rPr lang="tr-TR" sz="4000" b="1" dirty="0"/>
              <a:t>Kärhananyň biznes meỳilnamasy.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tr-TR" sz="4000" b="1" dirty="0"/>
              <a:t> 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tr-TR" sz="4000" b="1" dirty="0"/>
              <a:t> 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tr-TR" sz="4000" b="1" dirty="0"/>
              <a:t>6.1. Kärhananyň biznes-meỳilnamasy barada düşünje.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tr-TR" sz="4000" b="1" dirty="0"/>
              <a:t>6.2. Biznes meỳilnamany düzmegiň tapgyrlary.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tr-TR" sz="4000" b="1" dirty="0"/>
              <a:t>6.3. Biznes meỳilnamanyň </a:t>
            </a:r>
            <a:r>
              <a:rPr lang="tr-TR" sz="4000" b="1" dirty="0" smtClean="0"/>
              <a:t>düzümi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140920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545" y="148485"/>
            <a:ext cx="10349346" cy="4305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meỳilnamalaşdyryşda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bäşinji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ädim-biznes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taỳỳarlamaga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ỳygnamagy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tutỳar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düzmekde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endikleri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bilimleri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bar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daỳanmak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Şeỳle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gatnaşyjylar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ỳagny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adamlary-guramanyň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ỳagdaỳyny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gowy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bilỳän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tejribeliler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Şeỳle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maslahat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berijileri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çekseň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gowy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sebäbi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bazaryň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maliỳe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çaklamalaryny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marketing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gözleglerini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aşyrmakda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Maliỳeçilerden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hasapçylardan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marketologlardan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düzmekde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ykdysadyỳetçilerem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boỳunça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maslahat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berijilerem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çekseň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102" y="4128655"/>
            <a:ext cx="3807697" cy="272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61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5673" y="217440"/>
            <a:ext cx="10030691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Altynjy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tapgyr-biznes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telekeçi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ỳazmagy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tamamlasada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gowylaşdyrmak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kämilleşdirmek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ỳenede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peỳdalydyr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tapgyrda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telekeçi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taỳỳar-biznes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abraỳly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birine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okamaga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hödürlemelidir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ỳöne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işden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bähbit-peỳda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gözlemeỳän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peỳdalyly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tankyt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biljek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98" y="3282894"/>
            <a:ext cx="5988301" cy="3575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423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1163" y="0"/>
            <a:ext cx="11360727" cy="42842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  <a:tabLst>
                <a:tab pos="122809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6.3.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düzümi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soňundan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başlanỳar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ỳagny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gysgajyk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manysynyň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göwrümi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açỳar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ỳöne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ahyrynda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düzülỳär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Jemlenen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maglumat-rezỳumäniň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göwrümi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3-4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sahypadan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beỳan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edilişini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ỳönekeỳ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gysgajyk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inwestora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düşnükli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Maksimal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üns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çekinmeli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harydyň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niỳetlenilişine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maliỳeleşdirmegiň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çeşmeleriniň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geljek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bäsdeşleriň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harytlaryndan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nähili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tapawutlarynyň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barlygyny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näme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alyjylar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hyrydarlyk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bildirỳärler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Jemlenen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gysgajyk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manysynyň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sahypasy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maliỳe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bagyşlanmalydyr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ỳagny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garaşylỳanlara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beỳan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564" y="3836234"/>
            <a:ext cx="4530436" cy="302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265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545" y="0"/>
            <a:ext cx="10099964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harytlaryň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ỳerleşdirilmeli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bazarlaryna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Üçünji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bölümde-özüňize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mümkin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bolaỳjak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bäsdeşlere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seljerilişdirilỳär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harytlary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nyrhlar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ỳerleşdiriş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Dördünji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marketing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seredilỳär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sözüň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girdeşine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aỳtsaň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firma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ulanyşda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özbaşdak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möhüm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resminamadyr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Marketing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elementlerine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ỳaỳratmagyň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shemasy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nyrh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getiriş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reklama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ỳerleşdirmegi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saỳlamagy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höweslendirmeginiň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gyzyklandyrmagyň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müşderilere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edijilere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satylandan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hyzmat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etmäni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guramagy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tehniki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harytlar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firma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haryda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jemgyỳetlik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pikirini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54"/>
          <a:stretch/>
        </p:blipFill>
        <p:spPr>
          <a:xfrm>
            <a:off x="7838209" y="4667399"/>
            <a:ext cx="4162142" cy="209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05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836" y="0"/>
            <a:ext cx="11887200" cy="35609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Altynjy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bölümde-gurama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seredilỳär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ỳerde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görkezmeli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personalyň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işini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düzgünleşdirmegiň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Ýedinji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bölümde-firmanyň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esaslaryna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seredilỳär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aỳratynam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hojalyk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işlerini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geçirmegiň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formalarynyň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guramaçylyk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hukuk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taraplary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Sekizinji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bölümde-töwekgelçiligiň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görnüşlerine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bermek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çaklamak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dolandyrmak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ỳazyp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beỳan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edilỳär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ỳagny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töwekgelçilikleri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nädeniňde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minimal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ỳagdaỳa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ertip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bolỳandygyny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073" y="3071346"/>
            <a:ext cx="5527963" cy="378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10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382" y="0"/>
            <a:ext cx="11942618" cy="40564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Dokuzynjy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bölümde-maliỳe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seredilỳär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öňki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hemme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umumylaşdyrỳar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gymmat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görnüşinde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aňladylỳa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ỳerleşdirmäniň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göwrüminiň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çaklamasyny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pul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girdejileriň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çykdajylaryň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balansyny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girdejileriň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harajatlaryň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tablisasyny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aktiwleriniň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passiwleriniň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balansyny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ỳitgisizlige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ỳetmegiň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grafigi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Onunjy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bölünde-onuň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maliỳeleşdirmegiň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strategiỳasy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taslamany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maliỳeleşdirmäge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serişdeler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almagyň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çeşmeleri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çykdajylaryň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yza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gaỳtjak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möhledi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kesgitlenỳär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73" y="4056495"/>
            <a:ext cx="7030317" cy="296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52" y="-1"/>
            <a:ext cx="11997931" cy="51677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96982" y="4076076"/>
            <a:ext cx="12288982" cy="29206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122809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6.1.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biznes-meỳilnamasy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düşünje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122809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Islendik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başlangyç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osüşini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kesgitlemekde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deslapky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çözgütler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hökmandyr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Şeỳle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düşünmekde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gowy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serişdedir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ösüşiniň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meỳilnamasydyr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özleşdirmekde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möhümdir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Bu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işläp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ỳören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kärahanalaryň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gelejekgi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döwrüniň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ösüşinde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-de,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şeỳlede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işlenip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düzülip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bilner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989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15"/>
          <a:stretch/>
        </p:blipFill>
        <p:spPr>
          <a:xfrm>
            <a:off x="142009" y="0"/>
            <a:ext cx="12049991" cy="44057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3884398"/>
            <a:ext cx="12192000" cy="30654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Biznes-meỳilnama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şeỳle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möhüm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  <a:tab pos="3973195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geljekdäki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durnuklylygynyň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başarjaňlygynyň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derejesini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telekeçilik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töwekgelçiligini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peseldỳär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gelejeginiň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ösüşini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san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görkezijileriň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kömegi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aỳdyňlaşdyrỳar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Firmalary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geljekde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maýa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biljekleriň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ünsüni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höwesini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çekỳär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Meỳilnamalaşdyrmakda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gymmat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tejribe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toplamaga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gelejege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garaỳşyňa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ösdürỳär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50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4726" y="224315"/>
            <a:ext cx="10446328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adaty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meỳilnamalaşdyryşdan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tapawutlylykda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telekeçilik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maksatlaryny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alman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eỳsem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daşarky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maksatnamalarynam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alỳar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Sebäbi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işde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peỳdaly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Inwestorlardan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başgada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potensial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sarp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edijileri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edijilerem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gyzyklanỳarlar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344" y="3678382"/>
            <a:ext cx="5652655" cy="317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5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108" y="2604286"/>
            <a:ext cx="7439891" cy="42537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31818" y="0"/>
            <a:ext cx="998912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başlaỳjy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telekeçi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inwestorlary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gyzyklandyryp-höweslendirip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biljek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resminamadyr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Düzülen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ygtybarlygyň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ynamdarlygyň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ökdeligiň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görkezijisi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bolmalydyr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6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0"/>
            <a:ext cx="12164291" cy="381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2400" y="3826593"/>
            <a:ext cx="12039600" cy="30314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strategiki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meỳilanamasy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ỳeterli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alỳar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köplenç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3-5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ỳyl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käwagtlar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ondanam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köp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arasynda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tapawutlyklar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ỳagny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lnSpc>
                <a:spcPct val="115000"/>
              </a:lnSpc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strategiki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garanyňda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firmanyň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hemme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maksatlarynyň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toplumy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girmeỳär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haỳsyda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döretmek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ösdürmek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işlenip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düzülỳär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dine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ösüşe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ugrukdyrylandyr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straetgiki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strategiki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görnüşlerem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alỳar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12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48691" y="99858"/>
            <a:ext cx="104186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taỳỳarlamakda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ilkinji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ädim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gerekli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maglumatlaryň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çeşmelerini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kesgitlemekdir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1.Biznesi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meỳilnamalaşdyrmak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okuw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kitaplary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2.Häkimiỳet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kiçi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meşgullanỳanlar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3.Dolandyryşy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maslahat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berỳän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firmalar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şoňa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meňzeş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4.Pudaklaỳyn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neşir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düzỳän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kurslar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6.Auditor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firmalar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7.Tanyşlar,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kärdeşler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dostlar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21" y="3885511"/>
            <a:ext cx="11404888" cy="297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55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5671" y="307401"/>
            <a:ext cx="102246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düzmekde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ädim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taỳỳarlamagyň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durỳar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çözmäge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ỳardam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berỳän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kesgitlenỳär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daşarky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içerki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hili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ỳokary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örän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gowy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meỳilnamanyň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bolmagynda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ỳetilỳär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91" y="2036895"/>
            <a:ext cx="7038109" cy="482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79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0113817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biznes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meỳilnama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şeỳle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bölekleri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alỳar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1.Titul list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eseriň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awtoryň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çykarylan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ỳyly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neşir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ỳerini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görkezỳän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sahypa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2.Jemlenen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maglumat-rezỳume-gysgajyk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3.Öz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biznesiniň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egerde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öňden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işleỳän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4.Harydyňy-hyzmatyňy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beỳan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testirleme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5.Pudakdaky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bazarlaryny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beỳan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6.Bäsdeşler: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bäsdeşlik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strategiỳany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saỳlamak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7.Önümçilik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meỳilnamasy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8.Marketing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meỳilnamasy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9.Guramaçylyk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meỳilnamasy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10.Maliỳe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meỳilnamasy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11.Işläp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taỳỳarlamagyň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meỳilanamasy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12.Goşmaça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  <a:tabLst>
                <a:tab pos="1228090" algn="l"/>
              </a:tabLs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473" y="3214255"/>
            <a:ext cx="5569527" cy="383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82694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758</Words>
  <Application>Microsoft Office PowerPoint</Application>
  <PresentationFormat>Широкоэкранный</PresentationFormat>
  <Paragraphs>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Tema№ 6 Kärhananyň biznes meỳilnamasy.     6.1. Kärhananyň biznes-meỳilnamasy barada düşünje. 6.2. Biznes meỳilnamany düzmegiň tapgyrlary. 6.3. Biznes meỳilnamanyň düzümi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Tema№ 6 Kärhananyň biznes meỳilnamasy.     6.1. Kärhananyň biznes-meỳilnamasy barada düşünje. 6.2. Biznes meỳilnamany düzmegiň tapgyrlary. 6.3. Biznes meỳilnamanyň düzümi</dc:title>
  <dc:creator>acer-pc</dc:creator>
  <cp:lastModifiedBy>acer-pc</cp:lastModifiedBy>
  <cp:revision>4</cp:revision>
  <dcterms:created xsi:type="dcterms:W3CDTF">2020-05-03T13:19:11Z</dcterms:created>
  <dcterms:modified xsi:type="dcterms:W3CDTF">2020-05-03T13:38:36Z</dcterms:modified>
</cp:coreProperties>
</file>