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70" r:id="rId5"/>
    <p:sldId id="269" r:id="rId6"/>
    <p:sldId id="258" r:id="rId7"/>
    <p:sldId id="259" r:id="rId8"/>
    <p:sldId id="260" r:id="rId9"/>
    <p:sldId id="261" r:id="rId10"/>
    <p:sldId id="262" r:id="rId11"/>
    <p:sldId id="263" r:id="rId12"/>
    <p:sldId id="264" r:id="rId13"/>
    <p:sldId id="265" r:id="rId14"/>
    <p:sldId id="266" r:id="rId15"/>
    <p:sldId id="267"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2634" y="8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09.09.2020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09.09.2020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09.09.2020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09.09.2020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09.09.2020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09.09.2020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09.09.2020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09.09.2020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76672"/>
            <a:ext cx="8568952" cy="3970318"/>
          </a:xfrm>
          <a:prstGeom prst="rect">
            <a:avLst/>
          </a:prstGeom>
        </p:spPr>
        <p:txBody>
          <a:bodyPr wrap="square">
            <a:spAutoFit/>
          </a:bodyPr>
          <a:lstStyle/>
          <a:p>
            <a:pPr algn="ctr">
              <a:lnSpc>
                <a:spcPct val="150000"/>
              </a:lnSpc>
            </a:pPr>
            <a:r>
              <a:rPr lang="ru-RU" sz="2800" b="1" dirty="0" smtClean="0">
                <a:latin typeface="Times New Roman" pitchFamily="18" charset="0"/>
                <a:cs typeface="Times New Roman" pitchFamily="18" charset="0"/>
              </a:rPr>
              <a:t>TEMA: </a:t>
            </a:r>
            <a:r>
              <a:rPr lang="ru-RU" sz="2800" b="1" dirty="0" err="1" smtClean="0">
                <a:latin typeface="Times New Roman" pitchFamily="18" charset="0"/>
                <a:cs typeface="Times New Roman" pitchFamily="18" charset="0"/>
              </a:rPr>
              <a:t>Maýa</a:t>
            </a:r>
            <a:r>
              <a:rPr lang="ru-RU" sz="2800" b="1" dirty="0" smtClean="0">
                <a:latin typeface="Times New Roman" pitchFamily="18" charset="0"/>
                <a:cs typeface="Times New Roman" pitchFamily="18" charset="0"/>
              </a:rPr>
              <a:t> </a:t>
            </a:r>
            <a:r>
              <a:rPr lang="ru-RU" sz="2800" b="1" dirty="0" err="1">
                <a:latin typeface="Times New Roman" pitchFamily="18" charset="0"/>
                <a:cs typeface="Times New Roman" pitchFamily="18" charset="0"/>
              </a:rPr>
              <a:t>aktiwleriň</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bahasy</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we</a:t>
            </a:r>
            <a:r>
              <a:rPr lang="ru-RU" sz="2800" b="1" dirty="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ykdysady</a:t>
            </a:r>
            <a:r>
              <a:rPr lang="ru-RU" sz="2800" b="1" dirty="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rentanyň</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konsepsiýasy</a:t>
            </a:r>
            <a:r>
              <a:rPr lang="ru-RU" sz="2800" b="1" dirty="0">
                <a:latin typeface="Times New Roman" pitchFamily="18" charset="0"/>
                <a:cs typeface="Times New Roman" pitchFamily="18" charset="0"/>
              </a:rPr>
              <a:t>.</a:t>
            </a:r>
            <a:endParaRPr lang="ru-RU" sz="2800" dirty="0">
              <a:latin typeface="Times New Roman" pitchFamily="18" charset="0"/>
              <a:cs typeface="Times New Roman" pitchFamily="18" charset="0"/>
            </a:endParaRPr>
          </a:p>
          <a:p>
            <a:pPr algn="just">
              <a:lnSpc>
                <a:spcPct val="150000"/>
              </a:lnSpc>
            </a:pPr>
            <a:r>
              <a:rPr lang="ru-RU" sz="2800" dirty="0">
                <a:latin typeface="Times New Roman" pitchFamily="18" charset="0"/>
                <a:cs typeface="Times New Roman" pitchFamily="18" charset="0"/>
              </a:rPr>
              <a:t>1.Ykdysady </a:t>
            </a:r>
            <a:r>
              <a:rPr lang="ru-RU" sz="2800" dirty="0" err="1">
                <a:latin typeface="Times New Roman" pitchFamily="18" charset="0"/>
                <a:cs typeface="Times New Roman" pitchFamily="18" charset="0"/>
              </a:rPr>
              <a:t>renta</a:t>
            </a:r>
            <a:r>
              <a:rPr lang="ru-RU" sz="2800" dirty="0">
                <a:latin typeface="Times New Roman" pitchFamily="18" charset="0"/>
                <a:cs typeface="Times New Roman" pitchFamily="18" charset="0"/>
              </a:rPr>
              <a:t>.</a:t>
            </a:r>
          </a:p>
          <a:p>
            <a:pPr algn="just">
              <a:lnSpc>
                <a:spcPct val="150000"/>
              </a:lnSpc>
            </a:pPr>
            <a:r>
              <a:rPr lang="ru-RU" sz="2800" dirty="0">
                <a:latin typeface="Times New Roman" pitchFamily="18" charset="0"/>
                <a:cs typeface="Times New Roman" pitchFamily="18" charset="0"/>
              </a:rPr>
              <a:t>2.Maýa </a:t>
            </a:r>
            <a:r>
              <a:rPr lang="ru-RU" sz="2800" dirty="0" err="1">
                <a:latin typeface="Times New Roman" pitchFamily="18" charset="0"/>
                <a:cs typeface="Times New Roman" pitchFamily="18" charset="0"/>
              </a:rPr>
              <a:t>aktiwleriň</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bahasy</a:t>
            </a:r>
            <a:r>
              <a:rPr lang="ru-RU" sz="2800" dirty="0">
                <a:latin typeface="Times New Roman" pitchFamily="18" charset="0"/>
                <a:cs typeface="Times New Roman" pitchFamily="18" charset="0"/>
              </a:rPr>
              <a:t>.</a:t>
            </a:r>
          </a:p>
          <a:p>
            <a:pPr algn="just">
              <a:lnSpc>
                <a:spcPct val="150000"/>
              </a:lnSpc>
            </a:pPr>
            <a:r>
              <a:rPr lang="ru-RU" sz="2800" dirty="0">
                <a:latin typeface="Times New Roman" pitchFamily="18" charset="0"/>
                <a:cs typeface="Times New Roman" pitchFamily="18" charset="0"/>
              </a:rPr>
              <a:t>3.Maýa </a:t>
            </a:r>
            <a:r>
              <a:rPr lang="ru-RU" sz="2800" dirty="0" err="1">
                <a:latin typeface="Times New Roman" pitchFamily="18" charset="0"/>
                <a:cs typeface="Times New Roman" pitchFamily="18" charset="0"/>
              </a:rPr>
              <a:t>goýumlaryna</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bolan</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hyrydarlyk</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we</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göterim</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stawkalary</a:t>
            </a:r>
            <a:r>
              <a:rPr lang="ru-RU" sz="2800" dirty="0">
                <a:latin typeface="Times New Roman" pitchFamily="18" charset="0"/>
                <a:cs typeface="Times New Roman" pitchFamily="18" charset="0"/>
              </a:rPr>
              <a:t>.</a:t>
            </a:r>
          </a:p>
        </p:txBody>
      </p:sp>
    </p:spTree>
    <p:extLst>
      <p:ext uri="{BB962C8B-B14F-4D97-AF65-F5344CB8AC3E}">
        <p14:creationId xmlns:p14="http://schemas.microsoft.com/office/powerpoint/2010/main" val="3242508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692696"/>
            <a:ext cx="8820472" cy="5339923"/>
          </a:xfrm>
          <a:prstGeom prst="rect">
            <a:avLst/>
          </a:prstGeom>
        </p:spPr>
        <p:txBody>
          <a:bodyPr wrap="square">
            <a:spAutoFit/>
          </a:bodyPr>
          <a:lstStyle/>
          <a:p>
            <a:r>
              <a:rPr lang="ru-RU" sz="1100" dirty="0" err="1"/>
              <a:t>obýekt</a:t>
            </a:r>
            <a:r>
              <a:rPr lang="ru-RU" sz="1100" dirty="0"/>
              <a:t> </a:t>
            </a:r>
            <a:r>
              <a:rPr lang="ru-RU" sz="1100" dirty="0" err="1"/>
              <a:t>önüm</a:t>
            </a:r>
            <a:r>
              <a:rPr lang="ru-RU" sz="1100" dirty="0"/>
              <a:t> </a:t>
            </a:r>
            <a:r>
              <a:rPr lang="ru-RU" sz="1100" dirty="0" err="1"/>
              <a:t>öndürmekde</a:t>
            </a:r>
            <a:r>
              <a:rPr lang="ru-RU" sz="1100" dirty="0"/>
              <a:t>, </a:t>
            </a:r>
            <a:r>
              <a:rPr lang="ru-RU" sz="1100" dirty="0" err="1"/>
              <a:t>iş</a:t>
            </a:r>
            <a:r>
              <a:rPr lang="ru-RU" sz="1100" dirty="0"/>
              <a:t> </a:t>
            </a:r>
            <a:r>
              <a:rPr lang="ru-RU" sz="1100" dirty="0" err="1"/>
              <a:t>ýerine</a:t>
            </a:r>
            <a:r>
              <a:rPr lang="ru-RU" sz="1100" dirty="0"/>
              <a:t> </a:t>
            </a:r>
            <a:r>
              <a:rPr lang="ru-RU" sz="1100" dirty="0" err="1"/>
              <a:t>ýetirilende</a:t>
            </a:r>
            <a:r>
              <a:rPr lang="ru-RU" sz="1100" dirty="0"/>
              <a:t> </a:t>
            </a:r>
            <a:r>
              <a:rPr lang="ru-RU" sz="1100" dirty="0" err="1"/>
              <a:t>ýa-da</a:t>
            </a:r>
            <a:r>
              <a:rPr lang="ru-RU" sz="1100" dirty="0"/>
              <a:t> </a:t>
            </a:r>
            <a:r>
              <a:rPr lang="ru-RU" sz="1100" dirty="0" err="1"/>
              <a:t>hyzmatlar</a:t>
            </a:r>
            <a:r>
              <a:rPr lang="ru-RU" sz="1100" dirty="0"/>
              <a:t> </a:t>
            </a:r>
            <a:r>
              <a:rPr lang="ru-RU" sz="1100" dirty="0" err="1"/>
              <a:t>bermekde</a:t>
            </a:r>
            <a:r>
              <a:rPr lang="ru-RU" sz="1100" dirty="0"/>
              <a:t>, </a:t>
            </a:r>
            <a:r>
              <a:rPr lang="ru-RU" sz="1100" dirty="0" err="1"/>
              <a:t>guramanyň</a:t>
            </a:r>
            <a:r>
              <a:rPr lang="ru-RU" sz="1100" dirty="0"/>
              <a:t> </a:t>
            </a:r>
            <a:r>
              <a:rPr lang="ru-RU" sz="1100" dirty="0" err="1"/>
              <a:t>dolandyryş</a:t>
            </a:r>
            <a:r>
              <a:rPr lang="ru-RU" sz="1100" dirty="0"/>
              <a:t> </a:t>
            </a:r>
            <a:r>
              <a:rPr lang="ru-RU" sz="1100" dirty="0" err="1"/>
              <a:t>zerurlyklary</a:t>
            </a:r>
            <a:r>
              <a:rPr lang="ru-RU" sz="1100" dirty="0"/>
              <a:t> </a:t>
            </a:r>
            <a:r>
              <a:rPr lang="ru-RU" sz="1100" dirty="0" err="1"/>
              <a:t>ýa-da</a:t>
            </a:r>
            <a:r>
              <a:rPr lang="ru-RU" sz="1100" dirty="0"/>
              <a:t> </a:t>
            </a:r>
            <a:r>
              <a:rPr lang="ru-RU" sz="1100" dirty="0" err="1"/>
              <a:t>wagtlaýyn</a:t>
            </a:r>
            <a:r>
              <a:rPr lang="ru-RU" sz="1100" dirty="0"/>
              <a:t> </a:t>
            </a:r>
            <a:r>
              <a:rPr lang="ru-RU" sz="1100" dirty="0" err="1"/>
              <a:t>eýeçilik</a:t>
            </a:r>
            <a:r>
              <a:rPr lang="ru-RU" sz="1100" dirty="0"/>
              <a:t> </a:t>
            </a:r>
            <a:r>
              <a:rPr lang="ru-RU" sz="1100" dirty="0" err="1"/>
              <a:t>ýa-da</a:t>
            </a:r>
            <a:r>
              <a:rPr lang="ru-RU" sz="1100" dirty="0"/>
              <a:t> </a:t>
            </a:r>
            <a:r>
              <a:rPr lang="ru-RU" sz="1100" dirty="0" err="1"/>
              <a:t>ulanmak</a:t>
            </a:r>
            <a:r>
              <a:rPr lang="ru-RU" sz="1100" dirty="0"/>
              <a:t> </a:t>
            </a:r>
            <a:r>
              <a:rPr lang="ru-RU" sz="1100" dirty="0" err="1"/>
              <a:t>üçin</a:t>
            </a:r>
            <a:r>
              <a:rPr lang="ru-RU" sz="1100" dirty="0"/>
              <a:t> </a:t>
            </a:r>
            <a:r>
              <a:rPr lang="ru-RU" sz="1100" dirty="0" err="1"/>
              <a:t>töleg</a:t>
            </a:r>
            <a:r>
              <a:rPr lang="ru-RU" sz="1100" dirty="0"/>
              <a:t> </a:t>
            </a:r>
            <a:r>
              <a:rPr lang="ru-RU" sz="1100" dirty="0" err="1"/>
              <a:t>ýa-da</a:t>
            </a:r>
            <a:r>
              <a:rPr lang="ru-RU" sz="1100" dirty="0"/>
              <a:t> </a:t>
            </a:r>
            <a:r>
              <a:rPr lang="ru-RU" sz="1100" dirty="0" err="1"/>
              <a:t>wagtlaýyn</a:t>
            </a:r>
            <a:r>
              <a:rPr lang="ru-RU" sz="1100" dirty="0"/>
              <a:t> </a:t>
            </a:r>
            <a:r>
              <a:rPr lang="ru-RU" sz="1100" dirty="0" err="1"/>
              <a:t>ulanmak</a:t>
            </a:r>
            <a:r>
              <a:rPr lang="ru-RU" sz="1100" dirty="0"/>
              <a:t> </a:t>
            </a:r>
            <a:r>
              <a:rPr lang="ru-RU" sz="1100" dirty="0" err="1"/>
              <a:t>üçin</a:t>
            </a:r>
            <a:r>
              <a:rPr lang="ru-RU" sz="1100" dirty="0"/>
              <a:t> </a:t>
            </a:r>
            <a:r>
              <a:rPr lang="ru-RU" sz="1100" dirty="0" err="1"/>
              <a:t>gurama</a:t>
            </a:r>
            <a:r>
              <a:rPr lang="ru-RU" sz="1100" dirty="0"/>
              <a:t> </a:t>
            </a:r>
            <a:r>
              <a:rPr lang="ru-RU" sz="1100" dirty="0" err="1"/>
              <a:t>tarapyndan</a:t>
            </a:r>
            <a:r>
              <a:rPr lang="ru-RU" sz="1100" dirty="0"/>
              <a:t> </a:t>
            </a:r>
            <a:r>
              <a:rPr lang="ru-RU" sz="1100" dirty="0" err="1"/>
              <a:t>üpjün</a:t>
            </a:r>
            <a:r>
              <a:rPr lang="ru-RU" sz="1100" dirty="0"/>
              <a:t> </a:t>
            </a:r>
            <a:r>
              <a:rPr lang="ru-RU" sz="1100" dirty="0" err="1"/>
              <a:t>etmek</a:t>
            </a:r>
            <a:r>
              <a:rPr lang="ru-RU" sz="1100" dirty="0"/>
              <a:t> </a:t>
            </a:r>
            <a:r>
              <a:rPr lang="ru-RU" sz="1100" dirty="0" err="1"/>
              <a:t>üçin</a:t>
            </a:r>
            <a:r>
              <a:rPr lang="ru-RU" sz="1100" dirty="0"/>
              <a:t> </a:t>
            </a:r>
            <a:r>
              <a:rPr lang="ru-RU" sz="1100" dirty="0" err="1"/>
              <a:t>niýetlenendir</a:t>
            </a:r>
            <a:r>
              <a:rPr lang="ru-RU" sz="1100" dirty="0"/>
              <a:t>;</a:t>
            </a:r>
          </a:p>
          <a:p>
            <a:r>
              <a:rPr lang="ru-RU" sz="1100" dirty="0" err="1"/>
              <a:t>obýekt</a:t>
            </a:r>
            <a:r>
              <a:rPr lang="ru-RU" sz="1100" dirty="0"/>
              <a:t> </a:t>
            </a:r>
            <a:r>
              <a:rPr lang="ru-RU" sz="1100" dirty="0" err="1"/>
              <a:t>uzak</a:t>
            </a:r>
            <a:r>
              <a:rPr lang="ru-RU" sz="1100" dirty="0"/>
              <a:t> </a:t>
            </a:r>
            <a:r>
              <a:rPr lang="ru-RU" sz="1100" dirty="0" err="1"/>
              <a:t>wagtlap</a:t>
            </a:r>
            <a:r>
              <a:rPr lang="ru-RU" sz="1100" dirty="0"/>
              <a:t>, </a:t>
            </a:r>
            <a:r>
              <a:rPr lang="ru-RU" sz="1100" dirty="0" err="1"/>
              <a:t>ýagny</a:t>
            </a:r>
            <a:r>
              <a:rPr lang="ru-RU" sz="1100" dirty="0"/>
              <a:t> 12 </a:t>
            </a:r>
            <a:r>
              <a:rPr lang="ru-RU" sz="1100" dirty="0" err="1"/>
              <a:t>aýdan</a:t>
            </a:r>
            <a:r>
              <a:rPr lang="ru-RU" sz="1100" dirty="0"/>
              <a:t> </a:t>
            </a:r>
            <a:r>
              <a:rPr lang="ru-RU" sz="1100" dirty="0" err="1"/>
              <a:t>köp</a:t>
            </a:r>
            <a:r>
              <a:rPr lang="ru-RU" sz="1100" dirty="0"/>
              <a:t> </a:t>
            </a:r>
            <a:r>
              <a:rPr lang="ru-RU" sz="1100" dirty="0" err="1"/>
              <a:t>wagtlap</a:t>
            </a:r>
            <a:r>
              <a:rPr lang="ru-RU" sz="1100" dirty="0"/>
              <a:t> </a:t>
            </a:r>
            <a:r>
              <a:rPr lang="ru-RU" sz="1100" dirty="0" err="1"/>
              <a:t>ýa-da</a:t>
            </a:r>
            <a:r>
              <a:rPr lang="ru-RU" sz="1100" dirty="0"/>
              <a:t> 12 </a:t>
            </a:r>
            <a:r>
              <a:rPr lang="ru-RU" sz="1100" dirty="0" err="1"/>
              <a:t>aýdan</a:t>
            </a:r>
            <a:r>
              <a:rPr lang="ru-RU" sz="1100" dirty="0"/>
              <a:t> </a:t>
            </a:r>
            <a:r>
              <a:rPr lang="ru-RU" sz="1100" dirty="0" err="1"/>
              <a:t>köp</a:t>
            </a:r>
            <a:r>
              <a:rPr lang="ru-RU" sz="1100" dirty="0"/>
              <a:t> </a:t>
            </a:r>
            <a:r>
              <a:rPr lang="ru-RU" sz="1100" dirty="0" err="1"/>
              <a:t>bolsa</a:t>
            </a:r>
            <a:r>
              <a:rPr lang="ru-RU" sz="1100" dirty="0"/>
              <a:t> </a:t>
            </a:r>
            <a:r>
              <a:rPr lang="ru-RU" sz="1100" dirty="0" err="1"/>
              <a:t>adaty</a:t>
            </a:r>
            <a:r>
              <a:rPr lang="ru-RU" sz="1100" dirty="0"/>
              <a:t> </a:t>
            </a:r>
            <a:r>
              <a:rPr lang="ru-RU" sz="1100" dirty="0" err="1"/>
              <a:t>iş</a:t>
            </a:r>
            <a:r>
              <a:rPr lang="ru-RU" sz="1100" dirty="0"/>
              <a:t> </a:t>
            </a:r>
            <a:r>
              <a:rPr lang="ru-RU" sz="1100" dirty="0" err="1"/>
              <a:t>siklinde</a:t>
            </a:r>
            <a:r>
              <a:rPr lang="ru-RU" sz="1100" dirty="0"/>
              <a:t> </a:t>
            </a:r>
            <a:r>
              <a:rPr lang="ru-RU" sz="1100" dirty="0" err="1"/>
              <a:t>ulanmak</a:t>
            </a:r>
            <a:r>
              <a:rPr lang="ru-RU" sz="1100" dirty="0"/>
              <a:t> </a:t>
            </a:r>
            <a:r>
              <a:rPr lang="ru-RU" sz="1100" dirty="0" err="1"/>
              <a:t>üçin</a:t>
            </a:r>
            <a:r>
              <a:rPr lang="ru-RU" sz="1100" dirty="0"/>
              <a:t> </a:t>
            </a:r>
            <a:r>
              <a:rPr lang="ru-RU" sz="1100" dirty="0" err="1"/>
              <a:t>niýetlenendir</a:t>
            </a:r>
            <a:r>
              <a:rPr lang="ru-RU" sz="1100" dirty="0"/>
              <a:t>;</a:t>
            </a:r>
          </a:p>
          <a:p>
            <a:r>
              <a:rPr lang="ru-RU" sz="1100" dirty="0" err="1"/>
              <a:t>gurama</a:t>
            </a:r>
            <a:r>
              <a:rPr lang="ru-RU" sz="1100" dirty="0"/>
              <a:t> </a:t>
            </a:r>
            <a:r>
              <a:rPr lang="ru-RU" sz="1100" dirty="0" err="1"/>
              <a:t>bu</a:t>
            </a:r>
            <a:r>
              <a:rPr lang="ru-RU" sz="1100" dirty="0"/>
              <a:t> </a:t>
            </a:r>
            <a:r>
              <a:rPr lang="ru-RU" sz="1100" dirty="0" err="1"/>
              <a:t>obýektiň</a:t>
            </a:r>
            <a:r>
              <a:rPr lang="ru-RU" sz="1100" dirty="0"/>
              <a:t> </a:t>
            </a:r>
            <a:r>
              <a:rPr lang="ru-RU" sz="1100" dirty="0" err="1"/>
              <a:t>soňraky</a:t>
            </a:r>
            <a:r>
              <a:rPr lang="ru-RU" sz="1100" dirty="0"/>
              <a:t> </a:t>
            </a:r>
            <a:r>
              <a:rPr lang="ru-RU" sz="1100" dirty="0" err="1"/>
              <a:t>gaýtadan</a:t>
            </a:r>
            <a:r>
              <a:rPr lang="ru-RU" sz="1100" dirty="0"/>
              <a:t> </a:t>
            </a:r>
            <a:r>
              <a:rPr lang="ru-RU" sz="1100" dirty="0" err="1"/>
              <a:t>satylmagyny</a:t>
            </a:r>
            <a:r>
              <a:rPr lang="ru-RU" sz="1100" dirty="0"/>
              <a:t> </a:t>
            </a:r>
            <a:r>
              <a:rPr lang="ru-RU" sz="1100" dirty="0" err="1"/>
              <a:t>aňlatmaýar</a:t>
            </a:r>
            <a:r>
              <a:rPr lang="ru-RU" sz="1100" dirty="0"/>
              <a:t>;</a:t>
            </a:r>
          </a:p>
          <a:p>
            <a:r>
              <a:rPr lang="ru-RU" sz="1100" dirty="0" err="1"/>
              <a:t>obýekt</a:t>
            </a:r>
            <a:r>
              <a:rPr lang="ru-RU" sz="1100" dirty="0"/>
              <a:t> </a:t>
            </a:r>
            <a:r>
              <a:rPr lang="ru-RU" sz="1100" dirty="0" err="1"/>
              <a:t>geljekde</a:t>
            </a:r>
            <a:r>
              <a:rPr lang="ru-RU" sz="1100" dirty="0"/>
              <a:t> </a:t>
            </a:r>
            <a:r>
              <a:rPr lang="ru-RU" sz="1100" dirty="0" err="1"/>
              <a:t>gurama</a:t>
            </a:r>
            <a:r>
              <a:rPr lang="ru-RU" sz="1100" dirty="0"/>
              <a:t> </a:t>
            </a:r>
            <a:r>
              <a:rPr lang="ru-RU" sz="1100" dirty="0" err="1"/>
              <a:t>ykdysady</a:t>
            </a:r>
            <a:r>
              <a:rPr lang="ru-RU" sz="1100" dirty="0"/>
              <a:t> </a:t>
            </a:r>
            <a:r>
              <a:rPr lang="ru-RU" sz="1100" dirty="0" err="1"/>
              <a:t>peýdalary</a:t>
            </a:r>
            <a:r>
              <a:rPr lang="ru-RU" sz="1100" dirty="0"/>
              <a:t> (</a:t>
            </a:r>
            <a:r>
              <a:rPr lang="ru-RU" sz="1100" dirty="0" err="1"/>
              <a:t>girdeji</a:t>
            </a:r>
            <a:r>
              <a:rPr lang="ru-RU" sz="1100" dirty="0"/>
              <a:t>) </a:t>
            </a:r>
            <a:r>
              <a:rPr lang="ru-RU" sz="1100" dirty="0" err="1"/>
              <a:t>getirip</a:t>
            </a:r>
            <a:r>
              <a:rPr lang="ru-RU" sz="1100" dirty="0"/>
              <a:t> </a:t>
            </a:r>
            <a:r>
              <a:rPr lang="ru-RU" sz="1100" dirty="0" err="1"/>
              <a:t>biler</a:t>
            </a:r>
            <a:r>
              <a:rPr lang="ru-RU" sz="1100" dirty="0"/>
              <a:t>.</a:t>
            </a:r>
          </a:p>
          <a:p>
            <a:r>
              <a:rPr lang="ru-RU" sz="1100" dirty="0" err="1"/>
              <a:t>Esasy</a:t>
            </a:r>
            <a:r>
              <a:rPr lang="ru-RU" sz="1100" dirty="0"/>
              <a:t> </a:t>
            </a:r>
            <a:r>
              <a:rPr lang="ru-RU" sz="1100" dirty="0" err="1"/>
              <a:t>serişdeler</a:t>
            </a:r>
            <a:r>
              <a:rPr lang="ru-RU" sz="1100" dirty="0"/>
              <a:t> </a:t>
            </a:r>
            <a:r>
              <a:rPr lang="ru-RU" sz="1100" dirty="0" err="1"/>
              <a:t>önümçilik</a:t>
            </a:r>
            <a:r>
              <a:rPr lang="ru-RU" sz="1100" dirty="0"/>
              <a:t> </a:t>
            </a:r>
            <a:r>
              <a:rPr lang="ru-RU" sz="1100" dirty="0" err="1"/>
              <a:t>aktiwlerine</a:t>
            </a:r>
            <a:r>
              <a:rPr lang="ru-RU" sz="1100" dirty="0"/>
              <a:t> </a:t>
            </a:r>
            <a:r>
              <a:rPr lang="ru-RU" sz="1100" dirty="0" err="1"/>
              <a:t>degişlidir</a:t>
            </a:r>
            <a:r>
              <a:rPr lang="ru-RU" sz="1100" dirty="0"/>
              <a:t>, </a:t>
            </a:r>
            <a:r>
              <a:rPr lang="ru-RU" sz="1100" dirty="0" err="1"/>
              <a:t>sebäbi</a:t>
            </a:r>
            <a:r>
              <a:rPr lang="ru-RU" sz="1100" dirty="0"/>
              <a:t> </a:t>
            </a:r>
            <a:r>
              <a:rPr lang="ru-RU" sz="1100" dirty="0" err="1"/>
              <a:t>olar</a:t>
            </a:r>
            <a:r>
              <a:rPr lang="ru-RU" sz="1100" dirty="0"/>
              <a:t> </a:t>
            </a:r>
            <a:r>
              <a:rPr lang="ru-RU" sz="1100" dirty="0" err="1"/>
              <a:t>önümçilik</a:t>
            </a:r>
            <a:r>
              <a:rPr lang="ru-RU" sz="1100" dirty="0"/>
              <a:t> </a:t>
            </a:r>
            <a:r>
              <a:rPr lang="ru-RU" sz="1100" dirty="0" err="1"/>
              <a:t>prosesinde</a:t>
            </a:r>
            <a:r>
              <a:rPr lang="ru-RU" sz="1100" dirty="0"/>
              <a:t> </a:t>
            </a:r>
            <a:r>
              <a:rPr lang="ru-RU" sz="1100" dirty="0" err="1"/>
              <a:t>döredilýär</a:t>
            </a:r>
            <a:r>
              <a:rPr lang="ru-RU" sz="1100" dirty="0"/>
              <a:t> </a:t>
            </a:r>
            <a:r>
              <a:rPr lang="ru-RU" sz="1100" dirty="0" err="1"/>
              <a:t>we</a:t>
            </a:r>
            <a:r>
              <a:rPr lang="ru-RU" sz="1100" dirty="0"/>
              <a:t> </a:t>
            </a:r>
            <a:r>
              <a:rPr lang="ru-RU" sz="1100" dirty="0" err="1"/>
              <a:t>ulanylýar</a:t>
            </a:r>
            <a:r>
              <a:rPr lang="ru-RU" sz="1100" dirty="0"/>
              <a:t>. </a:t>
            </a:r>
            <a:r>
              <a:rPr lang="ru-RU" sz="1100" dirty="0" err="1"/>
              <a:t>Esasy</a:t>
            </a:r>
            <a:r>
              <a:rPr lang="ru-RU" sz="1100" dirty="0"/>
              <a:t> </a:t>
            </a:r>
            <a:r>
              <a:rPr lang="ru-RU" sz="1100" dirty="0" err="1"/>
              <a:t>serişdeler</a:t>
            </a:r>
            <a:r>
              <a:rPr lang="ru-RU" sz="1100" dirty="0"/>
              <a:t> </a:t>
            </a:r>
            <a:r>
              <a:rPr lang="ru-RU" sz="1100" dirty="0" err="1"/>
              <a:t>azyndan</a:t>
            </a:r>
            <a:r>
              <a:rPr lang="ru-RU" sz="1100" dirty="0"/>
              <a:t> </a:t>
            </a:r>
            <a:r>
              <a:rPr lang="ru-RU" sz="1100" dirty="0" err="1"/>
              <a:t>bir</a:t>
            </a:r>
            <a:r>
              <a:rPr lang="ru-RU" sz="1100" dirty="0"/>
              <a:t> </a:t>
            </a:r>
            <a:r>
              <a:rPr lang="ru-RU" sz="1100" dirty="0" err="1"/>
              <a:t>ýyl</a:t>
            </a:r>
            <a:r>
              <a:rPr lang="ru-RU" sz="1100" dirty="0"/>
              <a:t> </a:t>
            </a:r>
            <a:r>
              <a:rPr lang="ru-RU" sz="1100" dirty="0" err="1"/>
              <a:t>hyzmat</a:t>
            </a:r>
            <a:r>
              <a:rPr lang="ru-RU" sz="1100" dirty="0"/>
              <a:t> </a:t>
            </a:r>
            <a:r>
              <a:rPr lang="ru-RU" sz="1100" dirty="0" err="1"/>
              <a:t>edýän</a:t>
            </a:r>
            <a:r>
              <a:rPr lang="ru-RU" sz="1100" dirty="0"/>
              <a:t> </a:t>
            </a:r>
            <a:r>
              <a:rPr lang="ru-RU" sz="1100" dirty="0" err="1"/>
              <a:t>we</a:t>
            </a:r>
            <a:r>
              <a:rPr lang="ru-RU" sz="1100" dirty="0"/>
              <a:t> </a:t>
            </a:r>
            <a:r>
              <a:rPr lang="ru-RU" sz="1100" dirty="0" err="1"/>
              <a:t>aktiw</a:t>
            </a:r>
            <a:r>
              <a:rPr lang="ru-RU" sz="1100" dirty="0"/>
              <a:t> </a:t>
            </a:r>
            <a:r>
              <a:rPr lang="ru-RU" sz="1100" dirty="0" err="1"/>
              <a:t>döredýän</a:t>
            </a:r>
            <a:r>
              <a:rPr lang="ru-RU" sz="1100" dirty="0"/>
              <a:t> </a:t>
            </a:r>
            <a:r>
              <a:rPr lang="ru-RU" sz="1100" dirty="0" err="1"/>
              <a:t>pudaklaryň</a:t>
            </a:r>
            <a:r>
              <a:rPr lang="ru-RU" sz="1100" dirty="0"/>
              <a:t> </a:t>
            </a:r>
            <a:r>
              <a:rPr lang="ru-RU" sz="1100" dirty="0" err="1"/>
              <a:t>önümleriniň</a:t>
            </a:r>
            <a:r>
              <a:rPr lang="ru-RU" sz="1100" dirty="0"/>
              <a:t> </a:t>
            </a:r>
            <a:r>
              <a:rPr lang="ru-RU" sz="1100" dirty="0" err="1"/>
              <a:t>bahalarynyň</a:t>
            </a:r>
            <a:r>
              <a:rPr lang="ru-RU" sz="1100" dirty="0"/>
              <a:t> </a:t>
            </a:r>
            <a:r>
              <a:rPr lang="ru-RU" sz="1100" dirty="0" err="1"/>
              <a:t>dinamikasyna</a:t>
            </a:r>
            <a:r>
              <a:rPr lang="ru-RU" sz="1100" dirty="0"/>
              <a:t> </a:t>
            </a:r>
            <a:r>
              <a:rPr lang="ru-RU" sz="1100" dirty="0" err="1"/>
              <a:t>baglylykda</a:t>
            </a:r>
            <a:r>
              <a:rPr lang="ru-RU" sz="1100" dirty="0"/>
              <a:t> </a:t>
            </a:r>
            <a:r>
              <a:rPr lang="ru-RU" sz="1100" dirty="0" err="1"/>
              <a:t>kesgitlenýän</a:t>
            </a:r>
            <a:r>
              <a:rPr lang="ru-RU" sz="1100" dirty="0"/>
              <a:t> </a:t>
            </a:r>
            <a:r>
              <a:rPr lang="ru-RU" sz="1100" dirty="0" err="1"/>
              <a:t>gymmadyndan</a:t>
            </a:r>
            <a:r>
              <a:rPr lang="ru-RU" sz="1100" dirty="0"/>
              <a:t> </a:t>
            </a:r>
            <a:r>
              <a:rPr lang="ru-RU" sz="1100" dirty="0" err="1"/>
              <a:t>has</a:t>
            </a:r>
            <a:r>
              <a:rPr lang="ru-RU" sz="1100" dirty="0"/>
              <a:t> </a:t>
            </a:r>
            <a:r>
              <a:rPr lang="ru-RU" sz="1100" dirty="0" err="1"/>
              <a:t>köp</a:t>
            </a:r>
            <a:r>
              <a:rPr lang="ru-RU" sz="1100" dirty="0"/>
              <a:t> </a:t>
            </a:r>
            <a:r>
              <a:rPr lang="ru-RU" sz="1100" dirty="0" err="1"/>
              <a:t>obýektleri</a:t>
            </a:r>
            <a:r>
              <a:rPr lang="ru-RU" sz="1100" dirty="0"/>
              <a:t> </a:t>
            </a:r>
            <a:r>
              <a:rPr lang="ru-RU" sz="1100" dirty="0" err="1"/>
              <a:t>öz</a:t>
            </a:r>
            <a:r>
              <a:rPr lang="ru-RU" sz="1100" dirty="0"/>
              <a:t> </a:t>
            </a:r>
            <a:r>
              <a:rPr lang="ru-RU" sz="1100" dirty="0" err="1"/>
              <a:t>içine</a:t>
            </a:r>
            <a:r>
              <a:rPr lang="ru-RU" sz="1100" dirty="0"/>
              <a:t> </a:t>
            </a:r>
            <a:r>
              <a:rPr lang="ru-RU" sz="1100" dirty="0" err="1"/>
              <a:t>alýar</a:t>
            </a:r>
            <a:r>
              <a:rPr lang="ru-RU" sz="1100" dirty="0"/>
              <a:t> (</a:t>
            </a:r>
            <a:r>
              <a:rPr lang="ru-RU" sz="1100" dirty="0" err="1"/>
              <a:t>Esasy</a:t>
            </a:r>
            <a:r>
              <a:rPr lang="ru-RU" sz="1100" dirty="0"/>
              <a:t> </a:t>
            </a:r>
            <a:r>
              <a:rPr lang="ru-RU" sz="1100" dirty="0" err="1"/>
              <a:t>serişdeler</a:t>
            </a:r>
            <a:r>
              <a:rPr lang="ru-RU" sz="1100" dirty="0"/>
              <a:t>, </a:t>
            </a:r>
            <a:r>
              <a:rPr lang="ru-RU" sz="1100" dirty="0" err="1"/>
              <a:t>gymmaty</a:t>
            </a:r>
            <a:r>
              <a:rPr lang="ru-RU" sz="1100" dirty="0"/>
              <a:t> </a:t>
            </a:r>
            <a:r>
              <a:rPr lang="ru-RU" sz="1100" dirty="0" err="1"/>
              <a:t>kanun</a:t>
            </a:r>
            <a:r>
              <a:rPr lang="ru-RU" sz="1100" dirty="0"/>
              <a:t> </a:t>
            </a:r>
            <a:r>
              <a:rPr lang="ru-RU" sz="1100" dirty="0" err="1"/>
              <a:t>tarapyndan</a:t>
            </a:r>
            <a:r>
              <a:rPr lang="ru-RU" sz="1100" dirty="0"/>
              <a:t> </a:t>
            </a:r>
            <a:r>
              <a:rPr lang="ru-RU" sz="1100" dirty="0" err="1"/>
              <a:t>kesgitlenen</a:t>
            </a:r>
            <a:r>
              <a:rPr lang="ru-RU" sz="1100" dirty="0"/>
              <a:t> </a:t>
            </a:r>
            <a:r>
              <a:rPr lang="ru-RU" sz="1100" dirty="0" err="1"/>
              <a:t>iň</a:t>
            </a:r>
            <a:r>
              <a:rPr lang="ru-RU" sz="1100" dirty="0"/>
              <a:t> </a:t>
            </a:r>
            <a:r>
              <a:rPr lang="ru-RU" sz="1100" dirty="0" err="1"/>
              <a:t>az</a:t>
            </a:r>
            <a:r>
              <a:rPr lang="ru-RU" sz="1100" dirty="0"/>
              <a:t> </a:t>
            </a:r>
            <a:r>
              <a:rPr lang="ru-RU" sz="1100" dirty="0" err="1"/>
              <a:t>aýlyk</a:t>
            </a:r>
            <a:r>
              <a:rPr lang="ru-RU" sz="1100" dirty="0"/>
              <a:t> </a:t>
            </a:r>
            <a:r>
              <a:rPr lang="ru-RU" sz="1100" dirty="0" err="1"/>
              <a:t>elli</a:t>
            </a:r>
            <a:r>
              <a:rPr lang="ru-RU" sz="1100" dirty="0"/>
              <a:t> </a:t>
            </a:r>
            <a:r>
              <a:rPr lang="ru-RU" sz="1100" dirty="0" err="1"/>
              <a:t>esse</a:t>
            </a:r>
            <a:r>
              <a:rPr lang="ru-RU" sz="1100" dirty="0"/>
              <a:t> </a:t>
            </a:r>
            <a:r>
              <a:rPr lang="ru-RU" sz="1100" dirty="0" err="1"/>
              <a:t>mukdarda</a:t>
            </a:r>
            <a:r>
              <a:rPr lang="ru-RU" sz="1100" dirty="0"/>
              <a:t> </a:t>
            </a:r>
            <a:r>
              <a:rPr lang="ru-RU" sz="1100" dirty="0" err="1"/>
              <a:t>kesgitlenen</a:t>
            </a:r>
            <a:r>
              <a:rPr lang="ru-RU" sz="1100" dirty="0"/>
              <a:t> </a:t>
            </a:r>
            <a:r>
              <a:rPr lang="ru-RU" sz="1100" dirty="0" err="1"/>
              <a:t>obýektleri</a:t>
            </a:r>
            <a:r>
              <a:rPr lang="ru-RU" sz="1100" dirty="0"/>
              <a:t> </a:t>
            </a:r>
            <a:r>
              <a:rPr lang="ru-RU" sz="1100" dirty="0" err="1"/>
              <a:t>öz</a:t>
            </a:r>
            <a:r>
              <a:rPr lang="ru-RU" sz="1100" dirty="0"/>
              <a:t> </a:t>
            </a:r>
            <a:r>
              <a:rPr lang="ru-RU" sz="1100" dirty="0" err="1"/>
              <a:t>içine</a:t>
            </a:r>
            <a:r>
              <a:rPr lang="ru-RU" sz="1100" dirty="0"/>
              <a:t> </a:t>
            </a:r>
            <a:r>
              <a:rPr lang="ru-RU" sz="1100" dirty="0" err="1"/>
              <a:t>alýar</a:t>
            </a:r>
            <a:r>
              <a:rPr lang="ru-RU" sz="1100" dirty="0"/>
              <a:t>. </a:t>
            </a:r>
            <a:r>
              <a:rPr lang="ru-RU" sz="1100" dirty="0" err="1"/>
              <a:t>obýektler</a:t>
            </a:r>
            <a:r>
              <a:rPr lang="ru-RU" sz="1100" dirty="0"/>
              <a:t> </a:t>
            </a:r>
            <a:r>
              <a:rPr lang="ru-RU" sz="1100" dirty="0" err="1"/>
              <a:t>esasy</a:t>
            </a:r>
            <a:r>
              <a:rPr lang="ru-RU" sz="1100" dirty="0"/>
              <a:t> </a:t>
            </a:r>
            <a:r>
              <a:rPr lang="ru-RU" sz="1100" dirty="0" err="1"/>
              <a:t>serişdeler</a:t>
            </a:r>
            <a:r>
              <a:rPr lang="ru-RU" sz="1100" dirty="0"/>
              <a:t> </a:t>
            </a:r>
            <a:r>
              <a:rPr lang="ru-RU" sz="1100" dirty="0" err="1"/>
              <a:t>hökmünde</a:t>
            </a:r>
            <a:r>
              <a:rPr lang="ru-RU" sz="1100" dirty="0"/>
              <a:t> </a:t>
            </a:r>
            <a:r>
              <a:rPr lang="ru-RU" sz="1100" dirty="0" err="1"/>
              <a:t>klassifikasiýa</a:t>
            </a:r>
            <a:r>
              <a:rPr lang="ru-RU" sz="1100" dirty="0"/>
              <a:t> </a:t>
            </a:r>
            <a:r>
              <a:rPr lang="ru-RU" sz="1100" dirty="0" err="1"/>
              <a:t>edilýär</a:t>
            </a:r>
            <a:r>
              <a:rPr lang="ru-RU" sz="1100" dirty="0"/>
              <a:t>, </a:t>
            </a:r>
            <a:r>
              <a:rPr lang="ru-RU" sz="1100" dirty="0" err="1"/>
              <a:t>meselem</a:t>
            </a:r>
            <a:r>
              <a:rPr lang="ru-RU" sz="1100" dirty="0"/>
              <a:t>, </a:t>
            </a:r>
            <a:r>
              <a:rPr lang="ru-RU" sz="1100" dirty="0" err="1"/>
              <a:t>gymmaty</a:t>
            </a:r>
            <a:r>
              <a:rPr lang="ru-RU" sz="1100" dirty="0"/>
              <a:t> 100,000 </a:t>
            </a:r>
            <a:r>
              <a:rPr lang="ru-RU" sz="1100" dirty="0" err="1"/>
              <a:t>rubldan</a:t>
            </a:r>
            <a:r>
              <a:rPr lang="ru-RU" sz="1100" dirty="0"/>
              <a:t> </a:t>
            </a:r>
            <a:r>
              <a:rPr lang="ru-RU" sz="1100" dirty="0" err="1"/>
              <a:t>ýokary</a:t>
            </a:r>
            <a:r>
              <a:rPr lang="ru-RU" sz="1100" dirty="0"/>
              <a:t> </a:t>
            </a:r>
            <a:r>
              <a:rPr lang="ru-RU" sz="1100" dirty="0" err="1"/>
              <a:t>bolan</a:t>
            </a:r>
            <a:r>
              <a:rPr lang="ru-RU" sz="1100" dirty="0"/>
              <a:t> </a:t>
            </a:r>
            <a:r>
              <a:rPr lang="ru-RU" sz="1100" dirty="0" err="1"/>
              <a:t>obýektler</a:t>
            </a:r>
            <a:r>
              <a:rPr lang="ru-RU" sz="1100" dirty="0"/>
              <a:t> </a:t>
            </a:r>
            <a:r>
              <a:rPr lang="ru-RU" sz="1100" dirty="0" err="1"/>
              <a:t>esasy</a:t>
            </a:r>
            <a:r>
              <a:rPr lang="ru-RU" sz="1100" dirty="0"/>
              <a:t> </a:t>
            </a:r>
            <a:r>
              <a:rPr lang="ru-RU" sz="1100" dirty="0" err="1"/>
              <a:t>serişdelere</a:t>
            </a:r>
            <a:r>
              <a:rPr lang="ru-RU" sz="1100" dirty="0"/>
              <a:t> </a:t>
            </a:r>
            <a:r>
              <a:rPr lang="ru-RU" sz="1100" dirty="0" err="1"/>
              <a:t>degişlidir</a:t>
            </a:r>
            <a:r>
              <a:rPr lang="ru-RU" sz="1100" dirty="0"/>
              <a:t>.</a:t>
            </a:r>
          </a:p>
          <a:p>
            <a:endParaRPr lang="ru-RU" sz="1100" dirty="0"/>
          </a:p>
          <a:p>
            <a:r>
              <a:rPr lang="ru-RU" sz="1100" dirty="0" err="1"/>
              <a:t>Işleýän</a:t>
            </a:r>
            <a:r>
              <a:rPr lang="ru-RU" sz="1100" dirty="0"/>
              <a:t> </a:t>
            </a:r>
            <a:r>
              <a:rPr lang="ru-RU" sz="1100" dirty="0" err="1"/>
              <a:t>aktiwler</a:t>
            </a:r>
            <a:r>
              <a:rPr lang="ru-RU" sz="1100" dirty="0"/>
              <a:t> </a:t>
            </a:r>
            <a:r>
              <a:rPr lang="ru-RU" sz="1100" dirty="0" err="1"/>
              <a:t>esasy</a:t>
            </a:r>
            <a:r>
              <a:rPr lang="ru-RU" sz="1100" dirty="0"/>
              <a:t> </a:t>
            </a:r>
            <a:r>
              <a:rPr lang="ru-RU" sz="1100" dirty="0" err="1"/>
              <a:t>serişdelerden</a:t>
            </a:r>
            <a:r>
              <a:rPr lang="ru-RU" sz="1100" dirty="0"/>
              <a:t>, </a:t>
            </a:r>
            <a:r>
              <a:rPr lang="ru-RU" sz="1100" dirty="0" err="1"/>
              <a:t>şol</a:t>
            </a:r>
            <a:r>
              <a:rPr lang="ru-RU" sz="1100" dirty="0"/>
              <a:t> </a:t>
            </a:r>
            <a:r>
              <a:rPr lang="ru-RU" sz="1100" dirty="0" err="1"/>
              <a:t>sanda</a:t>
            </a:r>
            <a:r>
              <a:rPr lang="ru-RU" sz="1100" dirty="0"/>
              <a:t> </a:t>
            </a:r>
            <a:r>
              <a:rPr lang="ru-RU" sz="1100" dirty="0" err="1"/>
              <a:t>çig</a:t>
            </a:r>
            <a:r>
              <a:rPr lang="ru-RU" sz="1100" dirty="0"/>
              <a:t> </a:t>
            </a:r>
            <a:r>
              <a:rPr lang="ru-RU" sz="1100" dirty="0" err="1"/>
              <a:t>mal</a:t>
            </a:r>
            <a:r>
              <a:rPr lang="ru-RU" sz="1100" dirty="0"/>
              <a:t>, </a:t>
            </a:r>
            <a:r>
              <a:rPr lang="ru-RU" sz="1100" dirty="0" err="1"/>
              <a:t>esasy</a:t>
            </a:r>
            <a:r>
              <a:rPr lang="ru-RU" sz="1100" dirty="0"/>
              <a:t> </a:t>
            </a:r>
            <a:r>
              <a:rPr lang="ru-RU" sz="1100" dirty="0" err="1"/>
              <a:t>we</a:t>
            </a:r>
            <a:r>
              <a:rPr lang="ru-RU" sz="1100" dirty="0"/>
              <a:t> </a:t>
            </a:r>
            <a:r>
              <a:rPr lang="ru-RU" sz="1100" dirty="0" err="1"/>
              <a:t>kömekçi</a:t>
            </a:r>
            <a:r>
              <a:rPr lang="ru-RU" sz="1100" dirty="0"/>
              <a:t> </a:t>
            </a:r>
            <a:r>
              <a:rPr lang="ru-RU" sz="1100" dirty="0" err="1"/>
              <a:t>materiallar</a:t>
            </a:r>
            <a:r>
              <a:rPr lang="ru-RU" sz="1100" dirty="0"/>
              <a:t>, </a:t>
            </a:r>
            <a:r>
              <a:rPr lang="ru-RU" sz="1100" dirty="0" err="1"/>
              <a:t>ýangyç</a:t>
            </a:r>
            <a:r>
              <a:rPr lang="ru-RU" sz="1100" dirty="0"/>
              <a:t>, </a:t>
            </a:r>
            <a:r>
              <a:rPr lang="ru-RU" sz="1100" dirty="0" err="1"/>
              <a:t>gaplar</a:t>
            </a:r>
            <a:r>
              <a:rPr lang="ru-RU" sz="1100" dirty="0"/>
              <a:t> </a:t>
            </a:r>
            <a:r>
              <a:rPr lang="ru-RU" sz="1100" dirty="0" err="1"/>
              <a:t>we</a:t>
            </a:r>
            <a:r>
              <a:rPr lang="ru-RU" sz="1100" dirty="0"/>
              <a:t> </a:t>
            </a:r>
            <a:r>
              <a:rPr lang="ru-RU" sz="1100" dirty="0" err="1"/>
              <a:t>ş.m</a:t>
            </a:r>
            <a:r>
              <a:rPr lang="ru-RU" sz="1100" dirty="0"/>
              <a:t>. </a:t>
            </a:r>
            <a:r>
              <a:rPr lang="ru-RU" sz="1100" dirty="0" err="1"/>
              <a:t>ýaly</a:t>
            </a:r>
            <a:r>
              <a:rPr lang="ru-RU" sz="1100" dirty="0"/>
              <a:t> </a:t>
            </a:r>
            <a:r>
              <a:rPr lang="ru-RU" sz="1100" dirty="0" err="1"/>
              <a:t>zähmet</a:t>
            </a:r>
            <a:r>
              <a:rPr lang="ru-RU" sz="1100" dirty="0"/>
              <a:t> </a:t>
            </a:r>
            <a:r>
              <a:rPr lang="ru-RU" sz="1100" dirty="0" err="1"/>
              <a:t>obýektlerinden</a:t>
            </a:r>
            <a:r>
              <a:rPr lang="ru-RU" sz="1100" dirty="0"/>
              <a:t> </a:t>
            </a:r>
            <a:r>
              <a:rPr lang="ru-RU" sz="1100" dirty="0" err="1"/>
              <a:t>tapawutlanmalydyr</a:t>
            </a:r>
            <a:r>
              <a:rPr lang="ru-RU" sz="1100" dirty="0"/>
              <a:t>. </a:t>
            </a:r>
            <a:r>
              <a:rPr lang="ru-RU" sz="1100" dirty="0" err="1"/>
              <a:t>Bir</a:t>
            </a:r>
            <a:r>
              <a:rPr lang="ru-RU" sz="1100" dirty="0"/>
              <a:t> </a:t>
            </a:r>
            <a:r>
              <a:rPr lang="ru-RU" sz="1100" dirty="0" err="1"/>
              <a:t>önümçilik</a:t>
            </a:r>
            <a:r>
              <a:rPr lang="ru-RU" sz="1100" dirty="0"/>
              <a:t> </a:t>
            </a:r>
            <a:r>
              <a:rPr lang="ru-RU" sz="1100" dirty="0" err="1"/>
              <a:t>siklinde</a:t>
            </a:r>
            <a:r>
              <a:rPr lang="ru-RU" sz="1100" dirty="0"/>
              <a:t> </a:t>
            </a:r>
            <a:r>
              <a:rPr lang="ru-RU" sz="1100" dirty="0" err="1"/>
              <a:t>sarp</a:t>
            </a:r>
            <a:r>
              <a:rPr lang="ru-RU" sz="1100" dirty="0"/>
              <a:t> </a:t>
            </a:r>
            <a:r>
              <a:rPr lang="ru-RU" sz="1100" dirty="0" err="1"/>
              <a:t>edilýän</a:t>
            </a:r>
            <a:r>
              <a:rPr lang="ru-RU" sz="1100" dirty="0"/>
              <a:t> </a:t>
            </a:r>
            <a:r>
              <a:rPr lang="ru-RU" sz="1100" dirty="0" err="1"/>
              <a:t>dolanyşyk</a:t>
            </a:r>
            <a:r>
              <a:rPr lang="ru-RU" sz="1100" dirty="0"/>
              <a:t> </a:t>
            </a:r>
            <a:r>
              <a:rPr lang="ru-RU" sz="1100" dirty="0" err="1"/>
              <a:t>aktiwleri</a:t>
            </a:r>
            <a:r>
              <a:rPr lang="ru-RU" sz="1100" dirty="0"/>
              <a:t> </a:t>
            </a:r>
            <a:r>
              <a:rPr lang="ru-RU" sz="1100" dirty="0" err="1"/>
              <a:t>önüme</a:t>
            </a:r>
            <a:r>
              <a:rPr lang="ru-RU" sz="1100" dirty="0"/>
              <a:t> </a:t>
            </a:r>
            <a:r>
              <a:rPr lang="ru-RU" sz="1100" dirty="0" err="1"/>
              <a:t>maddy</a:t>
            </a:r>
            <a:r>
              <a:rPr lang="ru-RU" sz="1100" dirty="0"/>
              <a:t> </a:t>
            </a:r>
            <a:r>
              <a:rPr lang="ru-RU" sz="1100" dirty="0" err="1"/>
              <a:t>taýdan</a:t>
            </a:r>
            <a:r>
              <a:rPr lang="ru-RU" sz="1100" dirty="0"/>
              <a:t> </a:t>
            </a:r>
            <a:r>
              <a:rPr lang="ru-RU" sz="1100" dirty="0" err="1"/>
              <a:t>goşulýar</a:t>
            </a:r>
            <a:r>
              <a:rPr lang="ru-RU" sz="1100" dirty="0"/>
              <a:t> </a:t>
            </a:r>
            <a:r>
              <a:rPr lang="ru-RU" sz="1100" dirty="0" err="1"/>
              <a:t>we</a:t>
            </a:r>
            <a:r>
              <a:rPr lang="ru-RU" sz="1100" dirty="0"/>
              <a:t> </a:t>
            </a:r>
            <a:r>
              <a:rPr lang="ru-RU" sz="1100" dirty="0" err="1"/>
              <a:t>bahasyny</a:t>
            </a:r>
            <a:r>
              <a:rPr lang="ru-RU" sz="1100" dirty="0"/>
              <a:t> </a:t>
            </a:r>
            <a:r>
              <a:rPr lang="ru-RU" sz="1100" dirty="0" err="1"/>
              <a:t>oňa</a:t>
            </a:r>
            <a:r>
              <a:rPr lang="ru-RU" sz="1100" dirty="0"/>
              <a:t> </a:t>
            </a:r>
            <a:r>
              <a:rPr lang="ru-RU" sz="1100" dirty="0" err="1"/>
              <a:t>doly</a:t>
            </a:r>
            <a:r>
              <a:rPr lang="ru-RU" sz="1100" dirty="0"/>
              <a:t> </a:t>
            </a:r>
            <a:r>
              <a:rPr lang="ru-RU" sz="1100" dirty="0" err="1"/>
              <a:t>geçirýär</a:t>
            </a:r>
            <a:r>
              <a:rPr lang="ru-RU" sz="1100" dirty="0"/>
              <a:t>.</a:t>
            </a:r>
          </a:p>
          <a:p>
            <a:endParaRPr lang="ru-RU" sz="1100" dirty="0"/>
          </a:p>
          <a:p>
            <a:r>
              <a:rPr lang="ru-RU" sz="1100" dirty="0" err="1"/>
              <a:t>Her</a:t>
            </a:r>
            <a:r>
              <a:rPr lang="ru-RU" sz="1100" dirty="0"/>
              <a:t> </a:t>
            </a:r>
            <a:r>
              <a:rPr lang="ru-RU" sz="1100" dirty="0" err="1"/>
              <a:t>kärhananyň</a:t>
            </a:r>
            <a:r>
              <a:rPr lang="ru-RU" sz="1100" dirty="0"/>
              <a:t> </a:t>
            </a:r>
            <a:r>
              <a:rPr lang="ru-RU" sz="1100" dirty="0" err="1"/>
              <a:t>ygtyýarynda</a:t>
            </a:r>
            <a:r>
              <a:rPr lang="ru-RU" sz="1100" dirty="0"/>
              <a:t> </a:t>
            </a:r>
            <a:r>
              <a:rPr lang="ru-RU" sz="1100" dirty="0" err="1"/>
              <a:t>esasy</a:t>
            </a:r>
            <a:r>
              <a:rPr lang="ru-RU" sz="1100" dirty="0"/>
              <a:t> </a:t>
            </a:r>
            <a:r>
              <a:rPr lang="ru-RU" sz="1100" dirty="0" err="1"/>
              <a:t>we</a:t>
            </a:r>
            <a:r>
              <a:rPr lang="ru-RU" sz="1100" dirty="0"/>
              <a:t> </a:t>
            </a:r>
            <a:r>
              <a:rPr lang="ru-RU" sz="1100" dirty="0" err="1"/>
              <a:t>dolanyşyk</a:t>
            </a:r>
            <a:r>
              <a:rPr lang="ru-RU" sz="1100" dirty="0"/>
              <a:t> </a:t>
            </a:r>
            <a:r>
              <a:rPr lang="ru-RU" sz="1100" dirty="0" err="1"/>
              <a:t>serişdeleri</a:t>
            </a:r>
            <a:r>
              <a:rPr lang="ru-RU" sz="1100" dirty="0"/>
              <a:t> </a:t>
            </a:r>
            <a:r>
              <a:rPr lang="ru-RU" sz="1100" dirty="0" err="1"/>
              <a:t>bar</a:t>
            </a:r>
            <a:r>
              <a:rPr lang="ru-RU" sz="1100" dirty="0"/>
              <a:t>. </a:t>
            </a:r>
            <a:r>
              <a:rPr lang="ru-RU" sz="1100" dirty="0" err="1"/>
              <a:t>Esasy</a:t>
            </a:r>
            <a:r>
              <a:rPr lang="ru-RU" sz="1100" dirty="0"/>
              <a:t> </a:t>
            </a:r>
            <a:r>
              <a:rPr lang="ru-RU" sz="1100" dirty="0" err="1"/>
              <a:t>önümçilik</a:t>
            </a:r>
            <a:r>
              <a:rPr lang="ru-RU" sz="1100" dirty="0"/>
              <a:t> </a:t>
            </a:r>
            <a:r>
              <a:rPr lang="ru-RU" sz="1100" dirty="0" err="1"/>
              <a:t>aktiwleriniň</a:t>
            </a:r>
            <a:r>
              <a:rPr lang="ru-RU" sz="1100" dirty="0"/>
              <a:t> </a:t>
            </a:r>
            <a:r>
              <a:rPr lang="ru-RU" sz="1100" dirty="0" err="1"/>
              <a:t>we</a:t>
            </a:r>
            <a:r>
              <a:rPr lang="ru-RU" sz="1100" dirty="0"/>
              <a:t> </a:t>
            </a:r>
            <a:r>
              <a:rPr lang="ru-RU" sz="1100" dirty="0" err="1"/>
              <a:t>kärhanalaryň</a:t>
            </a:r>
            <a:r>
              <a:rPr lang="ru-RU" sz="1100" dirty="0"/>
              <a:t> </a:t>
            </a:r>
            <a:r>
              <a:rPr lang="ru-RU" sz="1100" dirty="0" err="1"/>
              <a:t>dolanyşyk</a:t>
            </a:r>
            <a:r>
              <a:rPr lang="ru-RU" sz="1100" dirty="0"/>
              <a:t> </a:t>
            </a:r>
            <a:r>
              <a:rPr lang="ru-RU" sz="1100" dirty="0" err="1"/>
              <a:t>aktiwleriniň</a:t>
            </a:r>
            <a:r>
              <a:rPr lang="ru-RU" sz="1100" dirty="0"/>
              <a:t> </a:t>
            </a:r>
            <a:r>
              <a:rPr lang="ru-RU" sz="1100" dirty="0" err="1"/>
              <a:t>jemi</a:t>
            </a:r>
            <a:r>
              <a:rPr lang="ru-RU" sz="1100" dirty="0"/>
              <a:t> </a:t>
            </a:r>
            <a:r>
              <a:rPr lang="ru-RU" sz="1100" dirty="0" err="1"/>
              <a:t>olaryň</a:t>
            </a:r>
            <a:r>
              <a:rPr lang="ru-RU" sz="1100" dirty="0"/>
              <a:t> </a:t>
            </a:r>
            <a:r>
              <a:rPr lang="ru-RU" sz="1100" dirty="0" err="1"/>
              <a:t>önümçilik</a:t>
            </a:r>
            <a:r>
              <a:rPr lang="ru-RU" sz="1100" dirty="0"/>
              <a:t> </a:t>
            </a:r>
            <a:r>
              <a:rPr lang="ru-RU" sz="1100" dirty="0" err="1"/>
              <a:t>aktiwlerini</a:t>
            </a:r>
            <a:r>
              <a:rPr lang="ru-RU" sz="1100" dirty="0"/>
              <a:t> </a:t>
            </a:r>
            <a:r>
              <a:rPr lang="ru-RU" sz="1100" dirty="0" err="1"/>
              <a:t>emele</a:t>
            </a:r>
            <a:r>
              <a:rPr lang="ru-RU" sz="1100" dirty="0"/>
              <a:t> </a:t>
            </a:r>
            <a:r>
              <a:rPr lang="ru-RU" sz="1100" dirty="0" err="1"/>
              <a:t>getirýär</a:t>
            </a:r>
            <a:r>
              <a:rPr lang="ru-RU" sz="1100" dirty="0"/>
              <a:t>.</a:t>
            </a:r>
          </a:p>
          <a:p>
            <a:endParaRPr lang="ru-RU" sz="1100" dirty="0"/>
          </a:p>
          <a:p>
            <a:r>
              <a:rPr lang="ru-RU" sz="1100" dirty="0" err="1"/>
              <a:t>Esasy</a:t>
            </a:r>
            <a:r>
              <a:rPr lang="ru-RU" sz="1100" dirty="0"/>
              <a:t> </a:t>
            </a:r>
            <a:r>
              <a:rPr lang="ru-RU" sz="1100" dirty="0" err="1"/>
              <a:t>serişdeler</a:t>
            </a:r>
            <a:r>
              <a:rPr lang="ru-RU" sz="1100" dirty="0"/>
              <a:t> </a:t>
            </a:r>
            <a:r>
              <a:rPr lang="ru-RU" sz="1100" dirty="0" err="1"/>
              <a:t>önümçilige</a:t>
            </a:r>
            <a:r>
              <a:rPr lang="ru-RU" sz="1100" dirty="0"/>
              <a:t> </a:t>
            </a:r>
            <a:r>
              <a:rPr lang="ru-RU" sz="1100" dirty="0" err="1"/>
              <a:t>we</a:t>
            </a:r>
            <a:r>
              <a:rPr lang="ru-RU" sz="1100" dirty="0"/>
              <a:t> </a:t>
            </a:r>
            <a:r>
              <a:rPr lang="ru-RU" sz="1100" dirty="0" err="1"/>
              <a:t>önümçilige</a:t>
            </a:r>
            <a:r>
              <a:rPr lang="ru-RU" sz="1100" dirty="0"/>
              <a:t> </a:t>
            </a:r>
            <a:r>
              <a:rPr lang="ru-RU" sz="1100" dirty="0" err="1"/>
              <a:t>bölünmeýär</a:t>
            </a:r>
            <a:r>
              <a:rPr lang="ru-RU" sz="1100" dirty="0"/>
              <a:t>. </a:t>
            </a:r>
            <a:r>
              <a:rPr lang="ru-RU" sz="1100" dirty="0" err="1"/>
              <a:t>Önümçilik</a:t>
            </a:r>
            <a:r>
              <a:rPr lang="ru-RU" sz="1100" dirty="0"/>
              <a:t> </a:t>
            </a:r>
            <a:r>
              <a:rPr lang="ru-RU" sz="1100" dirty="0" err="1"/>
              <a:t>aktiwleri</a:t>
            </a:r>
            <a:r>
              <a:rPr lang="ru-RU" sz="1100" dirty="0"/>
              <a:t> </a:t>
            </a:r>
            <a:r>
              <a:rPr lang="ru-RU" sz="1100" dirty="0" err="1"/>
              <a:t>önüm</a:t>
            </a:r>
            <a:r>
              <a:rPr lang="ru-RU" sz="1100" dirty="0"/>
              <a:t> </a:t>
            </a:r>
            <a:r>
              <a:rPr lang="ru-RU" sz="1100" dirty="0" err="1"/>
              <a:t>öndürmek</a:t>
            </a:r>
            <a:r>
              <a:rPr lang="ru-RU" sz="1100" dirty="0"/>
              <a:t> </a:t>
            </a:r>
            <a:r>
              <a:rPr lang="ru-RU" sz="1100" dirty="0" err="1"/>
              <a:t>ýa-da</a:t>
            </a:r>
            <a:r>
              <a:rPr lang="ru-RU" sz="1100" dirty="0"/>
              <a:t> </a:t>
            </a:r>
            <a:r>
              <a:rPr lang="ru-RU" sz="1100" dirty="0" err="1"/>
              <a:t>hyzmatlar</a:t>
            </a:r>
            <a:r>
              <a:rPr lang="ru-RU" sz="1100" dirty="0"/>
              <a:t> </a:t>
            </a:r>
            <a:r>
              <a:rPr lang="ru-RU" sz="1100" dirty="0" err="1"/>
              <a:t>bermek</a:t>
            </a:r>
            <a:r>
              <a:rPr lang="ru-RU" sz="1100" dirty="0"/>
              <a:t> </a:t>
            </a:r>
            <a:r>
              <a:rPr lang="ru-RU" sz="1100" dirty="0" err="1"/>
              <a:t>işine</a:t>
            </a:r>
            <a:r>
              <a:rPr lang="ru-RU" sz="1100" dirty="0"/>
              <a:t> </a:t>
            </a:r>
            <a:r>
              <a:rPr lang="ru-RU" sz="1100" dirty="0" err="1"/>
              <a:t>gatnaşýar</a:t>
            </a:r>
            <a:r>
              <a:rPr lang="ru-RU" sz="1100" dirty="0"/>
              <a:t>. </a:t>
            </a:r>
            <a:r>
              <a:rPr lang="ru-RU" sz="1100" dirty="0" err="1"/>
              <a:t>Bular</a:t>
            </a:r>
            <a:r>
              <a:rPr lang="ru-RU" sz="1100" dirty="0"/>
              <a:t> </a:t>
            </a:r>
            <a:r>
              <a:rPr lang="ru-RU" sz="1100" dirty="0" err="1"/>
              <a:t>öz</a:t>
            </a:r>
            <a:r>
              <a:rPr lang="ru-RU" sz="1100" dirty="0"/>
              <a:t> </a:t>
            </a:r>
            <a:r>
              <a:rPr lang="ru-RU" sz="1100" dirty="0" err="1"/>
              <a:t>içine</a:t>
            </a:r>
            <a:r>
              <a:rPr lang="ru-RU" sz="1100" dirty="0"/>
              <a:t> </a:t>
            </a:r>
            <a:r>
              <a:rPr lang="ru-RU" sz="1100" dirty="0" err="1"/>
              <a:t>alýar</a:t>
            </a:r>
            <a:r>
              <a:rPr lang="ru-RU" sz="1100" dirty="0"/>
              <a:t>: </a:t>
            </a:r>
            <a:r>
              <a:rPr lang="ru-RU" sz="1100" dirty="0" err="1"/>
              <a:t>maşynlar</a:t>
            </a:r>
            <a:r>
              <a:rPr lang="ru-RU" sz="1100" dirty="0"/>
              <a:t>, </a:t>
            </a:r>
            <a:r>
              <a:rPr lang="ru-RU" sz="1100" dirty="0" err="1"/>
              <a:t>maşynlar</a:t>
            </a:r>
            <a:r>
              <a:rPr lang="ru-RU" sz="1100" dirty="0"/>
              <a:t>, </a:t>
            </a:r>
            <a:r>
              <a:rPr lang="ru-RU" sz="1100" dirty="0" err="1"/>
              <a:t>enjamlar</a:t>
            </a:r>
            <a:r>
              <a:rPr lang="ru-RU" sz="1100" dirty="0"/>
              <a:t> </a:t>
            </a:r>
            <a:r>
              <a:rPr lang="ru-RU" sz="1100" dirty="0" err="1"/>
              <a:t>we</a:t>
            </a:r>
            <a:r>
              <a:rPr lang="ru-RU" sz="1100" dirty="0"/>
              <a:t> </a:t>
            </a:r>
            <a:r>
              <a:rPr lang="ru-RU" sz="1100" dirty="0" err="1"/>
              <a:t>şuňa</a:t>
            </a:r>
            <a:r>
              <a:rPr lang="ru-RU" sz="1100" dirty="0"/>
              <a:t> </a:t>
            </a:r>
            <a:r>
              <a:rPr lang="ru-RU" sz="1100" dirty="0" err="1"/>
              <a:t>meňzeşler</a:t>
            </a:r>
            <a:r>
              <a:rPr lang="ru-RU" sz="1100" dirty="0"/>
              <a:t>.</a:t>
            </a:r>
          </a:p>
          <a:p>
            <a:endParaRPr lang="ru-RU" sz="1100" dirty="0"/>
          </a:p>
          <a:p>
            <a:r>
              <a:rPr lang="ru-RU" sz="1100" dirty="0" err="1"/>
              <a:t>Önüm</a:t>
            </a:r>
            <a:r>
              <a:rPr lang="ru-RU" sz="1100" dirty="0"/>
              <a:t> </a:t>
            </a:r>
            <a:r>
              <a:rPr lang="ru-RU" sz="1100" dirty="0" err="1"/>
              <a:t>däl</a:t>
            </a:r>
            <a:r>
              <a:rPr lang="ru-RU" sz="1100" dirty="0"/>
              <a:t> </a:t>
            </a:r>
            <a:r>
              <a:rPr lang="ru-RU" sz="1100" dirty="0" err="1"/>
              <a:t>esasy</a:t>
            </a:r>
            <a:r>
              <a:rPr lang="ru-RU" sz="1100" dirty="0"/>
              <a:t> </a:t>
            </a:r>
            <a:r>
              <a:rPr lang="ru-RU" sz="1100" dirty="0" err="1"/>
              <a:t>serişdeler</a:t>
            </a:r>
            <a:r>
              <a:rPr lang="ru-RU" sz="1100" dirty="0"/>
              <a:t> </a:t>
            </a:r>
            <a:r>
              <a:rPr lang="ru-RU" sz="1100" dirty="0" err="1"/>
              <a:t>önüm</a:t>
            </a:r>
            <a:r>
              <a:rPr lang="ru-RU" sz="1100" dirty="0"/>
              <a:t> </a:t>
            </a:r>
            <a:r>
              <a:rPr lang="ru-RU" sz="1100" dirty="0" err="1"/>
              <a:t>döretmek</a:t>
            </a:r>
            <a:r>
              <a:rPr lang="ru-RU" sz="1100" dirty="0"/>
              <a:t> </a:t>
            </a:r>
            <a:r>
              <a:rPr lang="ru-RU" sz="1100" dirty="0" err="1"/>
              <a:t>prosesine</a:t>
            </a:r>
            <a:r>
              <a:rPr lang="ru-RU" sz="1100" dirty="0"/>
              <a:t> </a:t>
            </a:r>
            <a:r>
              <a:rPr lang="ru-RU" sz="1100" dirty="0" err="1"/>
              <a:t>gatnaşmaýarlar</a:t>
            </a:r>
            <a:r>
              <a:rPr lang="ru-RU" sz="1100" dirty="0"/>
              <a:t>. </a:t>
            </a:r>
            <a:r>
              <a:rPr lang="ru-RU" sz="1100" dirty="0" err="1"/>
              <a:t>Bular</a:t>
            </a:r>
            <a:r>
              <a:rPr lang="ru-RU" sz="1100" dirty="0"/>
              <a:t> </a:t>
            </a:r>
            <a:r>
              <a:rPr lang="ru-RU" sz="1100" dirty="0" err="1"/>
              <a:t>öz</a:t>
            </a:r>
            <a:r>
              <a:rPr lang="ru-RU" sz="1100" dirty="0"/>
              <a:t> </a:t>
            </a:r>
            <a:r>
              <a:rPr lang="ru-RU" sz="1100" dirty="0" err="1"/>
              <a:t>içine</a:t>
            </a:r>
            <a:r>
              <a:rPr lang="ru-RU" sz="1100" dirty="0"/>
              <a:t> </a:t>
            </a:r>
            <a:r>
              <a:rPr lang="ru-RU" sz="1100" dirty="0" err="1"/>
              <a:t>alýar</a:t>
            </a:r>
            <a:r>
              <a:rPr lang="ru-RU" sz="1100" dirty="0"/>
              <a:t>: </a:t>
            </a:r>
            <a:r>
              <a:rPr lang="ru-RU" sz="1100" dirty="0" err="1"/>
              <a:t>ýaşaýyş</a:t>
            </a:r>
            <a:r>
              <a:rPr lang="ru-RU" sz="1100" dirty="0"/>
              <a:t> </a:t>
            </a:r>
            <a:r>
              <a:rPr lang="ru-RU" sz="1100" dirty="0" err="1"/>
              <a:t>jaýlary</a:t>
            </a:r>
            <a:r>
              <a:rPr lang="ru-RU" sz="1100" dirty="0"/>
              <a:t>, </a:t>
            </a:r>
            <a:r>
              <a:rPr lang="ru-RU" sz="1100" dirty="0" err="1"/>
              <a:t>çagalar</a:t>
            </a:r>
            <a:r>
              <a:rPr lang="ru-RU" sz="1100" dirty="0"/>
              <a:t> </a:t>
            </a:r>
            <a:r>
              <a:rPr lang="ru-RU" sz="1100" dirty="0" err="1"/>
              <a:t>baglary</a:t>
            </a:r>
            <a:r>
              <a:rPr lang="ru-RU" sz="1100" dirty="0"/>
              <a:t>, </a:t>
            </a:r>
            <a:r>
              <a:rPr lang="ru-RU" sz="1100" dirty="0" err="1"/>
              <a:t>klublar</a:t>
            </a:r>
            <a:r>
              <a:rPr lang="ru-RU" sz="1100" dirty="0"/>
              <a:t>, </a:t>
            </a:r>
            <a:r>
              <a:rPr lang="ru-RU" sz="1100" dirty="0" err="1"/>
              <a:t>stadionlar</a:t>
            </a:r>
            <a:r>
              <a:rPr lang="ru-RU" sz="1100" dirty="0"/>
              <a:t>, </a:t>
            </a:r>
            <a:r>
              <a:rPr lang="ru-RU" sz="1100" dirty="0" err="1"/>
              <a:t>hassahanalar</a:t>
            </a:r>
            <a:r>
              <a:rPr lang="ru-RU" sz="1100" dirty="0"/>
              <a:t> </a:t>
            </a:r>
            <a:r>
              <a:rPr lang="ru-RU" sz="1100" dirty="0" err="1"/>
              <a:t>we</a:t>
            </a:r>
            <a:r>
              <a:rPr lang="ru-RU" sz="1100" dirty="0"/>
              <a:t> </a:t>
            </a:r>
            <a:r>
              <a:rPr lang="ru-RU" sz="1100" dirty="0" err="1"/>
              <a:t>ş.m</a:t>
            </a:r>
            <a:r>
              <a:rPr lang="ru-RU" sz="1100" dirty="0"/>
              <a:t>.</a:t>
            </a:r>
          </a:p>
          <a:p>
            <a:endParaRPr lang="ru-RU" sz="1100" dirty="0"/>
          </a:p>
          <a:p>
            <a:r>
              <a:rPr lang="ru-RU" sz="1100" dirty="0" err="1"/>
              <a:t>Esasy</a:t>
            </a:r>
            <a:r>
              <a:rPr lang="ru-RU" sz="1100" dirty="0"/>
              <a:t> </a:t>
            </a:r>
            <a:r>
              <a:rPr lang="ru-RU" sz="1100" dirty="0" err="1"/>
              <a:t>serişdeleri</a:t>
            </a:r>
            <a:r>
              <a:rPr lang="ru-RU" sz="1100" dirty="0"/>
              <a:t> </a:t>
            </a:r>
            <a:r>
              <a:rPr lang="ru-RU" sz="1100" dirty="0" err="1"/>
              <a:t>ulanmagyň</a:t>
            </a:r>
            <a:r>
              <a:rPr lang="ru-RU" sz="1100" dirty="0"/>
              <a:t> </a:t>
            </a:r>
            <a:r>
              <a:rPr lang="ru-RU" sz="1100" dirty="0" err="1"/>
              <a:t>netijeliligi</a:t>
            </a:r>
            <a:endParaRPr lang="ru-RU" sz="1100" dirty="0"/>
          </a:p>
          <a:p>
            <a:r>
              <a:rPr lang="ru-RU" sz="1100" dirty="0" err="1"/>
              <a:t>Bazar</a:t>
            </a:r>
            <a:r>
              <a:rPr lang="ru-RU" sz="1100" dirty="0"/>
              <a:t> </a:t>
            </a:r>
            <a:r>
              <a:rPr lang="ru-RU" sz="1100" dirty="0" err="1"/>
              <a:t>gatnaşyklaryna</a:t>
            </a:r>
            <a:r>
              <a:rPr lang="ru-RU" sz="1100" dirty="0"/>
              <a:t> </a:t>
            </a:r>
            <a:r>
              <a:rPr lang="ru-RU" sz="1100" dirty="0" err="1"/>
              <a:t>geçiş</a:t>
            </a:r>
            <a:r>
              <a:rPr lang="ru-RU" sz="1100" dirty="0"/>
              <a:t> </a:t>
            </a:r>
            <a:r>
              <a:rPr lang="ru-RU" sz="1100" dirty="0" err="1"/>
              <a:t>döwründe</a:t>
            </a:r>
            <a:r>
              <a:rPr lang="ru-RU" sz="1100" dirty="0"/>
              <a:t> </a:t>
            </a:r>
            <a:r>
              <a:rPr lang="ru-RU" sz="1100" dirty="0" err="1"/>
              <a:t>esasy</a:t>
            </a:r>
            <a:r>
              <a:rPr lang="ru-RU" sz="1100" dirty="0"/>
              <a:t> </a:t>
            </a:r>
            <a:r>
              <a:rPr lang="ru-RU" sz="1100" dirty="0" err="1"/>
              <a:t>serişdeleri</a:t>
            </a:r>
            <a:r>
              <a:rPr lang="ru-RU" sz="1100" dirty="0"/>
              <a:t> </a:t>
            </a:r>
            <a:r>
              <a:rPr lang="ru-RU" sz="1100" dirty="0" err="1"/>
              <a:t>we</a:t>
            </a:r>
            <a:r>
              <a:rPr lang="ru-RU" sz="1100" dirty="0"/>
              <a:t> </a:t>
            </a:r>
            <a:r>
              <a:rPr lang="ru-RU" sz="1100" dirty="0" err="1"/>
              <a:t>kärhanalaryň</a:t>
            </a:r>
            <a:r>
              <a:rPr lang="ru-RU" sz="1100" dirty="0"/>
              <a:t> </a:t>
            </a:r>
            <a:r>
              <a:rPr lang="ru-RU" sz="1100" dirty="0" err="1"/>
              <a:t>önümçilik</a:t>
            </a:r>
            <a:r>
              <a:rPr lang="ru-RU" sz="1100" dirty="0"/>
              <a:t> </a:t>
            </a:r>
            <a:r>
              <a:rPr lang="ru-RU" sz="1100" dirty="0" err="1"/>
              <a:t>kuwwatyny</a:t>
            </a:r>
            <a:r>
              <a:rPr lang="ru-RU" sz="1100" dirty="0"/>
              <a:t> </a:t>
            </a:r>
            <a:r>
              <a:rPr lang="ru-RU" sz="1100" dirty="0" err="1"/>
              <a:t>ulanmagyň</a:t>
            </a:r>
            <a:r>
              <a:rPr lang="ru-RU" sz="1100" dirty="0"/>
              <a:t> </a:t>
            </a:r>
            <a:r>
              <a:rPr lang="ru-RU" sz="1100" dirty="0" err="1"/>
              <a:t>netijeliligini</a:t>
            </a:r>
            <a:r>
              <a:rPr lang="ru-RU" sz="1100" dirty="0"/>
              <a:t> </a:t>
            </a:r>
            <a:r>
              <a:rPr lang="ru-RU" sz="1100" dirty="0" err="1"/>
              <a:t>ýokarlandyrmak</a:t>
            </a:r>
            <a:r>
              <a:rPr lang="ru-RU" sz="1100" dirty="0"/>
              <a:t> </a:t>
            </a:r>
            <a:r>
              <a:rPr lang="ru-RU" sz="1100" dirty="0" err="1"/>
              <a:t>meselesi</a:t>
            </a:r>
            <a:r>
              <a:rPr lang="ru-RU" sz="1100" dirty="0"/>
              <a:t> </a:t>
            </a:r>
            <a:r>
              <a:rPr lang="ru-RU" sz="1100" dirty="0" err="1"/>
              <a:t>esasy</a:t>
            </a:r>
            <a:r>
              <a:rPr lang="ru-RU" sz="1100" dirty="0"/>
              <a:t> </a:t>
            </a:r>
            <a:r>
              <a:rPr lang="ru-RU" sz="1100" dirty="0" err="1"/>
              <a:t>orny</a:t>
            </a:r>
            <a:r>
              <a:rPr lang="ru-RU" sz="1100" dirty="0"/>
              <a:t> </a:t>
            </a:r>
            <a:r>
              <a:rPr lang="ru-RU" sz="1100" dirty="0" err="1"/>
              <a:t>eýeleýär</a:t>
            </a:r>
            <a:r>
              <a:rPr lang="ru-RU" sz="1100" dirty="0"/>
              <a:t>. </a:t>
            </a:r>
            <a:r>
              <a:rPr lang="ru-RU" sz="1100" dirty="0" err="1"/>
              <a:t>Bu</a:t>
            </a:r>
            <a:r>
              <a:rPr lang="ru-RU" sz="1100" dirty="0"/>
              <a:t> </a:t>
            </a:r>
            <a:r>
              <a:rPr lang="ru-RU" sz="1100" dirty="0" err="1"/>
              <a:t>meseläniň</a:t>
            </a:r>
            <a:r>
              <a:rPr lang="ru-RU" sz="1100" dirty="0"/>
              <a:t> </a:t>
            </a:r>
            <a:r>
              <a:rPr lang="ru-RU" sz="1100" dirty="0" err="1"/>
              <a:t>çözgüdi</a:t>
            </a:r>
            <a:r>
              <a:rPr lang="ru-RU" sz="1100" dirty="0"/>
              <a:t> </a:t>
            </a:r>
            <a:r>
              <a:rPr lang="ru-RU" sz="1100" dirty="0" err="1"/>
              <a:t>kärhananyň</a:t>
            </a:r>
            <a:r>
              <a:rPr lang="ru-RU" sz="1100" dirty="0"/>
              <a:t> </a:t>
            </a:r>
            <a:r>
              <a:rPr lang="ru-RU" sz="1100" dirty="0" err="1"/>
              <a:t>önümçilikdäki</a:t>
            </a:r>
            <a:r>
              <a:rPr lang="ru-RU" sz="1100" dirty="0"/>
              <a:t> </a:t>
            </a:r>
            <a:r>
              <a:rPr lang="ru-RU" sz="1100" dirty="0" err="1"/>
              <a:t>ornuny</a:t>
            </a:r>
            <a:r>
              <a:rPr lang="ru-RU" sz="1100" dirty="0"/>
              <a:t>, </a:t>
            </a:r>
            <a:r>
              <a:rPr lang="ru-RU" sz="1100" dirty="0" err="1"/>
              <a:t>maliýe</a:t>
            </a:r>
            <a:r>
              <a:rPr lang="ru-RU" sz="1100" dirty="0"/>
              <a:t> </a:t>
            </a:r>
            <a:r>
              <a:rPr lang="ru-RU" sz="1100" dirty="0" err="1"/>
              <a:t>ýagdaýyny</a:t>
            </a:r>
            <a:r>
              <a:rPr lang="ru-RU" sz="1100" dirty="0"/>
              <a:t> </a:t>
            </a:r>
            <a:r>
              <a:rPr lang="ru-RU" sz="1100" dirty="0" err="1"/>
              <a:t>we</a:t>
            </a:r>
            <a:r>
              <a:rPr lang="ru-RU" sz="1100" dirty="0"/>
              <a:t> </a:t>
            </a:r>
            <a:r>
              <a:rPr lang="ru-RU" sz="1100" dirty="0" err="1"/>
              <a:t>bazardaky</a:t>
            </a:r>
            <a:r>
              <a:rPr lang="ru-RU" sz="1100" dirty="0"/>
              <a:t> </a:t>
            </a:r>
            <a:r>
              <a:rPr lang="ru-RU" sz="1100" dirty="0" err="1"/>
              <a:t>bäsdeşlik</a:t>
            </a:r>
            <a:r>
              <a:rPr lang="ru-RU" sz="1100" dirty="0"/>
              <a:t> </a:t>
            </a:r>
            <a:r>
              <a:rPr lang="ru-RU" sz="1100" dirty="0" err="1"/>
              <a:t>ukybyny</a:t>
            </a:r>
            <a:r>
              <a:rPr lang="ru-RU" sz="1100" dirty="0"/>
              <a:t> </a:t>
            </a:r>
            <a:r>
              <a:rPr lang="ru-RU" sz="1100" dirty="0" err="1"/>
              <a:t>kesgitleýär</a:t>
            </a:r>
            <a:r>
              <a:rPr lang="ru-RU" sz="1100" dirty="0"/>
              <a:t>.</a:t>
            </a:r>
          </a:p>
          <a:p>
            <a:endParaRPr lang="ru-RU" sz="1100" dirty="0"/>
          </a:p>
          <a:p>
            <a:r>
              <a:rPr lang="ru-RU" sz="1100" dirty="0" err="1"/>
              <a:t>Esasy</a:t>
            </a:r>
            <a:r>
              <a:rPr lang="ru-RU" sz="1100" dirty="0"/>
              <a:t> </a:t>
            </a:r>
            <a:r>
              <a:rPr lang="ru-RU" sz="1100" dirty="0" err="1"/>
              <a:t>serişdeleri</a:t>
            </a:r>
            <a:r>
              <a:rPr lang="ru-RU" sz="1100" dirty="0"/>
              <a:t> </a:t>
            </a:r>
            <a:r>
              <a:rPr lang="ru-RU" sz="1100" dirty="0" err="1"/>
              <a:t>ulanmagyň</a:t>
            </a:r>
            <a:r>
              <a:rPr lang="ru-RU" sz="1100" dirty="0"/>
              <a:t> </a:t>
            </a:r>
            <a:r>
              <a:rPr lang="ru-RU" sz="1100" dirty="0" err="1"/>
              <a:t>netijeliligini</a:t>
            </a:r>
            <a:r>
              <a:rPr lang="ru-RU" sz="1100" dirty="0"/>
              <a:t>, </a:t>
            </a:r>
            <a:r>
              <a:rPr lang="ru-RU" sz="1100" dirty="0" err="1"/>
              <a:t>esasy</a:t>
            </a:r>
            <a:r>
              <a:rPr lang="ru-RU" sz="1100" dirty="0"/>
              <a:t> </a:t>
            </a:r>
            <a:r>
              <a:rPr lang="ru-RU" sz="1100" dirty="0" err="1"/>
              <a:t>serişdelere</a:t>
            </a:r>
            <a:r>
              <a:rPr lang="ru-RU" sz="1100" dirty="0"/>
              <a:t> </a:t>
            </a:r>
            <a:r>
              <a:rPr lang="ru-RU" sz="1100" dirty="0" err="1"/>
              <a:t>goýlan</a:t>
            </a:r>
            <a:r>
              <a:rPr lang="ru-RU" sz="1100" dirty="0"/>
              <a:t> </a:t>
            </a:r>
            <a:r>
              <a:rPr lang="ru-RU" sz="1100" dirty="0" err="1"/>
              <a:t>maýa</a:t>
            </a:r>
            <a:r>
              <a:rPr lang="ru-RU" sz="1100" dirty="0"/>
              <a:t> </a:t>
            </a:r>
            <a:r>
              <a:rPr lang="ru-RU" sz="1100" dirty="0" err="1"/>
              <a:t>goýumlarynyň</a:t>
            </a:r>
            <a:r>
              <a:rPr lang="ru-RU" sz="1100" dirty="0"/>
              <a:t> </a:t>
            </a:r>
            <a:r>
              <a:rPr lang="ru-RU" sz="1100" dirty="0" err="1"/>
              <a:t>her</a:t>
            </a:r>
            <a:r>
              <a:rPr lang="ru-RU" sz="1100" dirty="0"/>
              <a:t> </a:t>
            </a:r>
            <a:r>
              <a:rPr lang="ru-RU" sz="1100" dirty="0" err="1"/>
              <a:t>rubly</a:t>
            </a:r>
            <a:r>
              <a:rPr lang="ru-RU" sz="1100" dirty="0"/>
              <a:t> </a:t>
            </a:r>
            <a:r>
              <a:rPr lang="ru-RU" sz="1100" dirty="0" err="1"/>
              <a:t>üçin</a:t>
            </a:r>
            <a:r>
              <a:rPr lang="ru-RU" sz="1100" dirty="0"/>
              <a:t> </a:t>
            </a:r>
            <a:r>
              <a:rPr lang="ru-RU" sz="1100" dirty="0" err="1"/>
              <a:t>girdeji</a:t>
            </a:r>
            <a:r>
              <a:rPr lang="ru-RU" sz="1100" dirty="0"/>
              <a:t> </a:t>
            </a:r>
            <a:r>
              <a:rPr lang="ru-RU" sz="1100" dirty="0" err="1"/>
              <a:t>mukdary</a:t>
            </a:r>
            <a:r>
              <a:rPr lang="ru-RU" sz="1100" dirty="0"/>
              <a:t> </a:t>
            </a:r>
            <a:r>
              <a:rPr lang="ru-RU" sz="1100" dirty="0" err="1"/>
              <a:t>bilen</a:t>
            </a:r>
            <a:r>
              <a:rPr lang="ru-RU" sz="1100" dirty="0"/>
              <a:t> </a:t>
            </a:r>
            <a:r>
              <a:rPr lang="ru-RU" sz="1100" dirty="0" err="1"/>
              <a:t>ölçäp</a:t>
            </a:r>
            <a:r>
              <a:rPr lang="ru-RU" sz="1100" dirty="0"/>
              <a:t> </a:t>
            </a:r>
            <a:r>
              <a:rPr lang="ru-RU" sz="1100" dirty="0" err="1"/>
              <a:t>bolýar</a:t>
            </a:r>
            <a:r>
              <a:rPr lang="ru-RU" sz="1100" dirty="0"/>
              <a:t>.</a:t>
            </a:r>
          </a:p>
          <a:p>
            <a:endParaRPr lang="ru-RU" sz="1100" dirty="0"/>
          </a:p>
          <a:p>
            <a:r>
              <a:rPr lang="ru-RU" sz="1100" dirty="0" err="1"/>
              <a:t>Esasy</a:t>
            </a:r>
            <a:r>
              <a:rPr lang="ru-RU" sz="1100" dirty="0"/>
              <a:t> </a:t>
            </a:r>
            <a:r>
              <a:rPr lang="ru-RU" sz="1100" dirty="0" err="1"/>
              <a:t>serişdeleriň</a:t>
            </a:r>
            <a:r>
              <a:rPr lang="ru-RU" sz="1100" dirty="0"/>
              <a:t> </a:t>
            </a:r>
            <a:r>
              <a:rPr lang="ru-RU" sz="1100" dirty="0" err="1"/>
              <a:t>önümçilik</a:t>
            </a:r>
            <a:r>
              <a:rPr lang="ru-RU" sz="1100" dirty="0"/>
              <a:t> </a:t>
            </a:r>
            <a:r>
              <a:rPr lang="ru-RU" sz="1100" dirty="0" err="1"/>
              <a:t>prosesinde</a:t>
            </a:r>
            <a:r>
              <a:rPr lang="ru-RU" sz="1100" dirty="0"/>
              <a:t> </a:t>
            </a:r>
            <a:r>
              <a:rPr lang="ru-RU" sz="1100" dirty="0" err="1"/>
              <a:t>tutýan</a:t>
            </a:r>
            <a:r>
              <a:rPr lang="ru-RU" sz="1100" dirty="0"/>
              <a:t> </a:t>
            </a:r>
            <a:r>
              <a:rPr lang="ru-RU" sz="1100" dirty="0" err="1"/>
              <a:t>orny</a:t>
            </a:r>
            <a:r>
              <a:rPr lang="ru-RU" sz="1100" dirty="0"/>
              <a:t>, </a:t>
            </a:r>
            <a:r>
              <a:rPr lang="ru-RU" sz="1100" dirty="0" err="1"/>
              <a:t>esasy</a:t>
            </a:r>
            <a:r>
              <a:rPr lang="ru-RU" sz="1100" dirty="0"/>
              <a:t> </a:t>
            </a:r>
            <a:r>
              <a:rPr lang="ru-RU" sz="1100" dirty="0" err="1"/>
              <a:t>serişdeleriň</a:t>
            </a:r>
            <a:r>
              <a:rPr lang="ru-RU" sz="1100" dirty="0"/>
              <a:t> </a:t>
            </a:r>
            <a:r>
              <a:rPr lang="ru-RU" sz="1100" dirty="0" err="1"/>
              <a:t>ulanylmagyna</a:t>
            </a:r>
            <a:r>
              <a:rPr lang="ru-RU" sz="1100" dirty="0"/>
              <a:t> </a:t>
            </a:r>
            <a:r>
              <a:rPr lang="ru-RU" sz="1100" dirty="0" err="1"/>
              <a:t>täsir</a:t>
            </a:r>
            <a:r>
              <a:rPr lang="ru-RU" sz="1100" dirty="0"/>
              <a:t> </a:t>
            </a:r>
            <a:r>
              <a:rPr lang="ru-RU" sz="1100" dirty="0" err="1"/>
              <a:t>edýän</a:t>
            </a:r>
            <a:r>
              <a:rPr lang="ru-RU" sz="1100" dirty="0"/>
              <a:t> </a:t>
            </a:r>
            <a:r>
              <a:rPr lang="ru-RU" sz="1100" dirty="0" err="1"/>
              <a:t>faktorlar</a:t>
            </a:r>
            <a:r>
              <a:rPr lang="ru-RU" sz="1100" dirty="0"/>
              <a:t> </a:t>
            </a:r>
            <a:r>
              <a:rPr lang="ru-RU" sz="1100" dirty="0" err="1"/>
              <a:t>barada</a:t>
            </a:r>
            <a:r>
              <a:rPr lang="ru-RU" sz="1100" dirty="0"/>
              <a:t> </a:t>
            </a:r>
            <a:r>
              <a:rPr lang="ru-RU" sz="1100" dirty="0" err="1"/>
              <a:t>anyk</a:t>
            </a:r>
            <a:r>
              <a:rPr lang="ru-RU" sz="1100" dirty="0"/>
              <a:t> </a:t>
            </a:r>
            <a:r>
              <a:rPr lang="ru-RU" sz="1100" dirty="0" err="1"/>
              <a:t>düşünje</a:t>
            </a:r>
            <a:r>
              <a:rPr lang="ru-RU" sz="1100" dirty="0"/>
              <a:t> </a:t>
            </a:r>
            <a:r>
              <a:rPr lang="ru-RU" sz="1100" dirty="0" err="1"/>
              <a:t>almak</a:t>
            </a:r>
            <a:r>
              <a:rPr lang="ru-RU" sz="1100" dirty="0"/>
              <a:t> </a:t>
            </a:r>
            <a:r>
              <a:rPr lang="ru-RU" sz="1100" dirty="0" err="1"/>
              <a:t>bilen</a:t>
            </a:r>
            <a:r>
              <a:rPr lang="ru-RU" sz="1100" dirty="0"/>
              <a:t>, </a:t>
            </a:r>
            <a:r>
              <a:rPr lang="ru-RU" sz="1100" dirty="0" err="1"/>
              <a:t>önümçilik</a:t>
            </a:r>
            <a:r>
              <a:rPr lang="ru-RU" sz="1100" dirty="0"/>
              <a:t> </a:t>
            </a:r>
            <a:r>
              <a:rPr lang="ru-RU" sz="1100" dirty="0" err="1"/>
              <a:t>çykdajylarynyň</a:t>
            </a:r>
            <a:r>
              <a:rPr lang="ru-RU" sz="1100" dirty="0"/>
              <a:t> </a:t>
            </a:r>
            <a:r>
              <a:rPr lang="ru-RU" sz="1100" dirty="0" err="1"/>
              <a:t>azalmagyny</a:t>
            </a:r>
            <a:r>
              <a:rPr lang="ru-RU" sz="1100" dirty="0"/>
              <a:t> </a:t>
            </a:r>
            <a:r>
              <a:rPr lang="ru-RU" sz="1100" dirty="0" err="1"/>
              <a:t>we</a:t>
            </a:r>
            <a:r>
              <a:rPr lang="ru-RU" sz="1100" dirty="0"/>
              <a:t> </a:t>
            </a:r>
            <a:r>
              <a:rPr lang="ru-RU" sz="1100" dirty="0" err="1"/>
              <a:t>zähmet</a:t>
            </a:r>
            <a:r>
              <a:rPr lang="ru-RU" sz="1100" dirty="0"/>
              <a:t> </a:t>
            </a:r>
            <a:r>
              <a:rPr lang="ru-RU" sz="1100" dirty="0" err="1"/>
              <a:t>öndürijiliginiň</a:t>
            </a:r>
            <a:r>
              <a:rPr lang="ru-RU" sz="1100" dirty="0"/>
              <a:t> </a:t>
            </a:r>
            <a:r>
              <a:rPr lang="ru-RU" sz="1100" dirty="0" err="1"/>
              <a:t>ýokarlanmagyny</a:t>
            </a:r>
            <a:r>
              <a:rPr lang="ru-RU" sz="1100" dirty="0"/>
              <a:t> </a:t>
            </a:r>
            <a:r>
              <a:rPr lang="ru-RU" sz="1100" dirty="0" err="1"/>
              <a:t>üpjün</a:t>
            </a:r>
            <a:r>
              <a:rPr lang="ru-RU" sz="1100" dirty="0"/>
              <a:t> </a:t>
            </a:r>
            <a:r>
              <a:rPr lang="ru-RU" sz="1100" dirty="0" err="1"/>
              <a:t>edip</a:t>
            </a:r>
            <a:r>
              <a:rPr lang="ru-RU" sz="1100" dirty="0"/>
              <a:t>, </a:t>
            </a:r>
            <a:r>
              <a:rPr lang="ru-RU" sz="1100" dirty="0" err="1"/>
              <a:t>kärhananyň</a:t>
            </a:r>
            <a:r>
              <a:rPr lang="ru-RU" sz="1100" dirty="0"/>
              <a:t> </a:t>
            </a:r>
            <a:r>
              <a:rPr lang="ru-RU" sz="1100" dirty="0" err="1"/>
              <a:t>esasy</a:t>
            </a:r>
            <a:r>
              <a:rPr lang="ru-RU" sz="1100" dirty="0"/>
              <a:t> </a:t>
            </a:r>
            <a:r>
              <a:rPr lang="ru-RU" sz="1100" dirty="0" err="1"/>
              <a:t>serişdeleri</a:t>
            </a:r>
            <a:r>
              <a:rPr lang="ru-RU" sz="1100" dirty="0"/>
              <a:t> </a:t>
            </a:r>
            <a:r>
              <a:rPr lang="ru-RU" sz="1100" dirty="0" err="1"/>
              <a:t>we</a:t>
            </a:r>
            <a:r>
              <a:rPr lang="ru-RU" sz="1100" dirty="0"/>
              <a:t> </a:t>
            </a:r>
            <a:r>
              <a:rPr lang="ru-RU" sz="1100" dirty="0" err="1"/>
              <a:t>önümçilik</a:t>
            </a:r>
            <a:r>
              <a:rPr lang="ru-RU" sz="1100" dirty="0"/>
              <a:t> </a:t>
            </a:r>
            <a:r>
              <a:rPr lang="ru-RU" sz="1100" dirty="0" err="1"/>
              <a:t>kuwwatyny</a:t>
            </a:r>
            <a:r>
              <a:rPr lang="ru-RU" sz="1100" dirty="0"/>
              <a:t> </a:t>
            </a:r>
            <a:r>
              <a:rPr lang="ru-RU" sz="1100" dirty="0" err="1"/>
              <a:t>ýokarlandyrmagyň</a:t>
            </a:r>
            <a:r>
              <a:rPr lang="ru-RU" sz="1100" dirty="0"/>
              <a:t> </a:t>
            </a:r>
            <a:r>
              <a:rPr lang="ru-RU" sz="1100" dirty="0" err="1"/>
              <a:t>usullaryny</a:t>
            </a:r>
            <a:r>
              <a:rPr lang="ru-RU" sz="1100" dirty="0"/>
              <a:t> </a:t>
            </a:r>
            <a:r>
              <a:rPr lang="ru-RU" sz="1100" dirty="0" err="1"/>
              <a:t>we</a:t>
            </a:r>
            <a:r>
              <a:rPr lang="ru-RU" sz="1100" dirty="0"/>
              <a:t> </a:t>
            </a:r>
            <a:r>
              <a:rPr lang="ru-RU" sz="1100" dirty="0" err="1"/>
              <a:t>ugurlaryny</a:t>
            </a:r>
            <a:r>
              <a:rPr lang="ru-RU" sz="1100" dirty="0"/>
              <a:t> </a:t>
            </a:r>
            <a:r>
              <a:rPr lang="ru-RU" sz="1100" dirty="0" err="1"/>
              <a:t>kesgitlemek</a:t>
            </a:r>
            <a:r>
              <a:rPr lang="ru-RU" sz="1100" dirty="0"/>
              <a:t> </a:t>
            </a:r>
            <a:r>
              <a:rPr lang="ru-RU" sz="1100" dirty="0" err="1"/>
              <a:t>bolýar</a:t>
            </a:r>
            <a:r>
              <a:rPr lang="ru-RU" sz="1100" dirty="0"/>
              <a:t>.</a:t>
            </a:r>
            <a:endParaRPr lang="ru-RU" sz="1100" dirty="0"/>
          </a:p>
        </p:txBody>
      </p:sp>
    </p:spTree>
    <p:extLst>
      <p:ext uri="{BB962C8B-B14F-4D97-AF65-F5344CB8AC3E}">
        <p14:creationId xmlns:p14="http://schemas.microsoft.com/office/powerpoint/2010/main" val="3732607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260648"/>
            <a:ext cx="8208912" cy="5355312"/>
          </a:xfrm>
          <a:prstGeom prst="rect">
            <a:avLst/>
          </a:prstGeom>
        </p:spPr>
        <p:txBody>
          <a:bodyPr wrap="square">
            <a:spAutoFit/>
          </a:bodyPr>
          <a:lstStyle/>
          <a:p>
            <a:r>
              <a:rPr lang="ru-RU" dirty="0" err="1"/>
              <a:t>Bazar</a:t>
            </a:r>
            <a:r>
              <a:rPr lang="ru-RU" dirty="0"/>
              <a:t> </a:t>
            </a:r>
            <a:r>
              <a:rPr lang="ru-RU" dirty="0" err="1"/>
              <a:t>göterim</a:t>
            </a:r>
            <a:r>
              <a:rPr lang="ru-RU" dirty="0"/>
              <a:t> </a:t>
            </a:r>
            <a:r>
              <a:rPr lang="ru-RU" dirty="0" err="1"/>
              <a:t>derejeleri</a:t>
            </a:r>
            <a:r>
              <a:rPr lang="ru-RU" dirty="0"/>
              <a:t>, </a:t>
            </a:r>
            <a:r>
              <a:rPr lang="ru-RU" dirty="0" err="1"/>
              <a:t>tygşytlylyk</a:t>
            </a:r>
            <a:r>
              <a:rPr lang="ru-RU" dirty="0"/>
              <a:t> </a:t>
            </a:r>
            <a:r>
              <a:rPr lang="ru-RU" dirty="0" err="1"/>
              <a:t>derejesine</a:t>
            </a:r>
            <a:r>
              <a:rPr lang="ru-RU" dirty="0"/>
              <a:t> </a:t>
            </a:r>
            <a:r>
              <a:rPr lang="ru-RU" dirty="0" err="1"/>
              <a:t>täsir</a:t>
            </a:r>
            <a:r>
              <a:rPr lang="ru-RU" dirty="0"/>
              <a:t> </a:t>
            </a:r>
            <a:r>
              <a:rPr lang="ru-RU" dirty="0" err="1"/>
              <a:t>edip</a:t>
            </a:r>
            <a:r>
              <a:rPr lang="ru-RU" dirty="0"/>
              <a:t>, </a:t>
            </a:r>
            <a:r>
              <a:rPr lang="ru-RU" dirty="0" err="1"/>
              <a:t>häzirki</a:t>
            </a:r>
            <a:r>
              <a:rPr lang="ru-RU" dirty="0"/>
              <a:t> </a:t>
            </a:r>
            <a:r>
              <a:rPr lang="ru-RU" dirty="0" err="1"/>
              <a:t>we</a:t>
            </a:r>
            <a:r>
              <a:rPr lang="ru-RU" dirty="0"/>
              <a:t> </a:t>
            </a:r>
            <a:r>
              <a:rPr lang="ru-RU" dirty="0" err="1"/>
              <a:t>geljekki</a:t>
            </a:r>
            <a:r>
              <a:rPr lang="ru-RU" dirty="0"/>
              <a:t> </a:t>
            </a:r>
            <a:r>
              <a:rPr lang="ru-RU" dirty="0" err="1"/>
              <a:t>sarp</a:t>
            </a:r>
            <a:r>
              <a:rPr lang="ru-RU" dirty="0"/>
              <a:t> </a:t>
            </a:r>
            <a:r>
              <a:rPr lang="ru-RU" dirty="0" err="1"/>
              <a:t>edişiň</a:t>
            </a:r>
            <a:r>
              <a:rPr lang="ru-RU" dirty="0"/>
              <a:t> </a:t>
            </a:r>
            <a:r>
              <a:rPr lang="ru-RU" dirty="0" err="1"/>
              <a:t>deňeşdirilen</a:t>
            </a:r>
            <a:r>
              <a:rPr lang="ru-RU" dirty="0"/>
              <a:t> </a:t>
            </a:r>
            <a:r>
              <a:rPr lang="ru-RU" dirty="0" err="1"/>
              <a:t>bahasyny</a:t>
            </a:r>
            <a:r>
              <a:rPr lang="ru-RU" dirty="0"/>
              <a:t> </a:t>
            </a:r>
            <a:r>
              <a:rPr lang="ru-RU" dirty="0" err="1"/>
              <a:t>kesgitleýär</a:t>
            </a:r>
            <a:r>
              <a:rPr lang="ru-RU" dirty="0"/>
              <a:t> </a:t>
            </a:r>
            <a:r>
              <a:rPr lang="ru-RU" dirty="0" err="1"/>
              <a:t>we</a:t>
            </a:r>
            <a:r>
              <a:rPr lang="ru-RU" dirty="0"/>
              <a:t> </a:t>
            </a:r>
            <a:r>
              <a:rPr lang="ru-RU" dirty="0" err="1"/>
              <a:t>häzirki</a:t>
            </a:r>
            <a:r>
              <a:rPr lang="ru-RU" dirty="0"/>
              <a:t> </a:t>
            </a:r>
            <a:r>
              <a:rPr lang="ru-RU" dirty="0" err="1"/>
              <a:t>we</a:t>
            </a:r>
            <a:r>
              <a:rPr lang="ru-RU" dirty="0"/>
              <a:t> </a:t>
            </a:r>
            <a:r>
              <a:rPr lang="ru-RU" dirty="0" err="1"/>
              <a:t>garaşylýan</a:t>
            </a:r>
            <a:r>
              <a:rPr lang="ru-RU" dirty="0"/>
              <a:t> </a:t>
            </a:r>
            <a:r>
              <a:rPr lang="ru-RU" dirty="0" err="1"/>
              <a:t>girdeji</a:t>
            </a:r>
            <a:r>
              <a:rPr lang="ru-RU" dirty="0"/>
              <a:t> </a:t>
            </a:r>
            <a:r>
              <a:rPr lang="ru-RU" dirty="0" err="1"/>
              <a:t>akymyny</a:t>
            </a:r>
            <a:r>
              <a:rPr lang="ru-RU" dirty="0"/>
              <a:t> </a:t>
            </a:r>
            <a:r>
              <a:rPr lang="ru-RU" dirty="0" err="1"/>
              <a:t>göz</a:t>
            </a:r>
            <a:r>
              <a:rPr lang="ru-RU" dirty="0"/>
              <a:t> </a:t>
            </a:r>
            <a:r>
              <a:rPr lang="ru-RU" dirty="0" err="1"/>
              <a:t>öňünde</a:t>
            </a:r>
            <a:r>
              <a:rPr lang="ru-RU" dirty="0"/>
              <a:t> </a:t>
            </a:r>
            <a:r>
              <a:rPr lang="ru-RU" dirty="0" err="1"/>
              <a:t>tutup</a:t>
            </a:r>
            <a:r>
              <a:rPr lang="ru-RU" dirty="0"/>
              <a:t>, </a:t>
            </a:r>
            <a:r>
              <a:rPr lang="ru-RU" dirty="0" err="1"/>
              <a:t>sarp</a:t>
            </a:r>
            <a:r>
              <a:rPr lang="ru-RU" dirty="0"/>
              <a:t> </a:t>
            </a:r>
            <a:r>
              <a:rPr lang="ru-RU" dirty="0" err="1"/>
              <a:t>edijiniň</a:t>
            </a:r>
            <a:r>
              <a:rPr lang="ru-RU" dirty="0"/>
              <a:t> </a:t>
            </a:r>
            <a:r>
              <a:rPr lang="ru-RU" dirty="0" err="1"/>
              <a:t>islegine</a:t>
            </a:r>
            <a:r>
              <a:rPr lang="ru-RU" dirty="0"/>
              <a:t> </a:t>
            </a:r>
            <a:r>
              <a:rPr lang="ru-RU" dirty="0" err="1"/>
              <a:t>täsir</a:t>
            </a:r>
            <a:r>
              <a:rPr lang="ru-RU" dirty="0"/>
              <a:t> </a:t>
            </a:r>
            <a:r>
              <a:rPr lang="ru-RU" dirty="0" err="1"/>
              <a:t>edýär</a:t>
            </a:r>
            <a:r>
              <a:rPr lang="ru-RU" dirty="0"/>
              <a:t>. </a:t>
            </a:r>
            <a:r>
              <a:rPr lang="ru-RU" dirty="0" err="1"/>
              <a:t>Firmalardan</a:t>
            </a:r>
            <a:r>
              <a:rPr lang="ru-RU" dirty="0"/>
              <a:t> </a:t>
            </a:r>
            <a:r>
              <a:rPr lang="ru-RU" dirty="0" err="1"/>
              <a:t>täze</a:t>
            </a:r>
            <a:r>
              <a:rPr lang="ru-RU" dirty="0"/>
              <a:t> </a:t>
            </a:r>
            <a:r>
              <a:rPr lang="ru-RU" dirty="0" err="1"/>
              <a:t>karz</a:t>
            </a:r>
            <a:r>
              <a:rPr lang="ru-RU" dirty="0"/>
              <a:t> </a:t>
            </a:r>
            <a:r>
              <a:rPr lang="ru-RU" dirty="0" err="1"/>
              <a:t>serişdelerine</a:t>
            </a:r>
            <a:r>
              <a:rPr lang="ru-RU" dirty="0"/>
              <a:t> </a:t>
            </a:r>
            <a:r>
              <a:rPr lang="ru-RU" dirty="0" err="1"/>
              <a:t>bolan</a:t>
            </a:r>
            <a:r>
              <a:rPr lang="ru-RU" dirty="0"/>
              <a:t> </a:t>
            </a:r>
            <a:r>
              <a:rPr lang="ru-RU" dirty="0" err="1"/>
              <a:t>islegiň</a:t>
            </a:r>
            <a:r>
              <a:rPr lang="ru-RU" dirty="0"/>
              <a:t> </a:t>
            </a:r>
            <a:r>
              <a:rPr lang="ru-RU" dirty="0" err="1"/>
              <a:t>ýokarlanmagyna</a:t>
            </a:r>
            <a:r>
              <a:rPr lang="ru-RU" dirty="0"/>
              <a:t> </a:t>
            </a:r>
            <a:r>
              <a:rPr lang="ru-RU" dirty="0" err="1"/>
              <a:t>ýa-da</a:t>
            </a:r>
            <a:r>
              <a:rPr lang="ru-RU" dirty="0"/>
              <a:t> </a:t>
            </a:r>
            <a:r>
              <a:rPr lang="ru-RU" dirty="0" err="1"/>
              <a:t>azalmagyna</a:t>
            </a:r>
            <a:r>
              <a:rPr lang="ru-RU" dirty="0"/>
              <a:t> </a:t>
            </a:r>
            <a:r>
              <a:rPr lang="ru-RU" dirty="0" err="1"/>
              <a:t>getirýän</a:t>
            </a:r>
            <a:r>
              <a:rPr lang="ru-RU" dirty="0"/>
              <a:t> </a:t>
            </a:r>
            <a:r>
              <a:rPr lang="ru-RU" dirty="0" err="1"/>
              <a:t>bazar</a:t>
            </a:r>
            <a:r>
              <a:rPr lang="ru-RU" dirty="0"/>
              <a:t> </a:t>
            </a:r>
            <a:r>
              <a:rPr lang="ru-RU" dirty="0" err="1"/>
              <a:t>göterim</a:t>
            </a:r>
            <a:r>
              <a:rPr lang="ru-RU" dirty="0"/>
              <a:t> </a:t>
            </a:r>
            <a:r>
              <a:rPr lang="ru-RU" dirty="0" err="1"/>
              <a:t>derejeleriniň</a:t>
            </a:r>
            <a:r>
              <a:rPr lang="ru-RU" dirty="0"/>
              <a:t> </a:t>
            </a:r>
            <a:r>
              <a:rPr lang="ru-RU" dirty="0" err="1"/>
              <a:t>üýtgemegi</a:t>
            </a:r>
            <a:r>
              <a:rPr lang="ru-RU" dirty="0"/>
              <a:t>, </a:t>
            </a:r>
            <a:r>
              <a:rPr lang="ru-RU" dirty="0" err="1"/>
              <a:t>maýa</a:t>
            </a:r>
            <a:r>
              <a:rPr lang="ru-RU" dirty="0"/>
              <a:t> </a:t>
            </a:r>
            <a:r>
              <a:rPr lang="ru-RU" dirty="0" err="1"/>
              <a:t>goýum</a:t>
            </a:r>
            <a:r>
              <a:rPr lang="ru-RU" dirty="0"/>
              <a:t> </a:t>
            </a:r>
            <a:r>
              <a:rPr lang="ru-RU" dirty="0" err="1"/>
              <a:t>isleginiň</a:t>
            </a:r>
            <a:r>
              <a:rPr lang="ru-RU" dirty="0"/>
              <a:t> </a:t>
            </a:r>
            <a:r>
              <a:rPr lang="ru-RU" dirty="0" err="1"/>
              <a:t>dinamikasynda-da</a:t>
            </a:r>
            <a:r>
              <a:rPr lang="ru-RU" dirty="0"/>
              <a:t> </a:t>
            </a:r>
            <a:r>
              <a:rPr lang="ru-RU" dirty="0" err="1"/>
              <a:t>öz</a:t>
            </a:r>
            <a:r>
              <a:rPr lang="ru-RU" dirty="0"/>
              <a:t> </a:t>
            </a:r>
            <a:r>
              <a:rPr lang="ru-RU" dirty="0" err="1"/>
              <a:t>beýanyny</a:t>
            </a:r>
            <a:r>
              <a:rPr lang="ru-RU" dirty="0"/>
              <a:t> </a:t>
            </a:r>
            <a:r>
              <a:rPr lang="ru-RU" dirty="0" err="1"/>
              <a:t>tapdy</a:t>
            </a:r>
            <a:r>
              <a:rPr lang="ru-RU" dirty="0"/>
              <a:t>. </a:t>
            </a:r>
            <a:r>
              <a:rPr lang="ru-RU" dirty="0" err="1"/>
              <a:t>Russiýada</a:t>
            </a:r>
            <a:r>
              <a:rPr lang="ru-RU" dirty="0"/>
              <a:t>, </a:t>
            </a:r>
            <a:r>
              <a:rPr lang="ru-RU" dirty="0" err="1"/>
              <a:t>bu</a:t>
            </a:r>
            <a:r>
              <a:rPr lang="ru-RU" dirty="0"/>
              <a:t> </a:t>
            </a:r>
            <a:r>
              <a:rPr lang="ru-RU" dirty="0" err="1"/>
              <a:t>täsir</a:t>
            </a:r>
            <a:r>
              <a:rPr lang="ru-RU" dirty="0"/>
              <a:t>, </a:t>
            </a:r>
            <a:r>
              <a:rPr lang="ru-RU" dirty="0" err="1"/>
              <a:t>Russiýa</a:t>
            </a:r>
            <a:r>
              <a:rPr lang="ru-RU" dirty="0"/>
              <a:t> </a:t>
            </a:r>
            <a:r>
              <a:rPr lang="ru-RU" dirty="0" err="1"/>
              <a:t>Bankynyň</a:t>
            </a:r>
            <a:r>
              <a:rPr lang="ru-RU" dirty="0"/>
              <a:t> </a:t>
            </a:r>
            <a:r>
              <a:rPr lang="ru-RU" dirty="0" err="1"/>
              <a:t>hasaplamalaryna</a:t>
            </a:r>
            <a:r>
              <a:rPr lang="ru-RU" dirty="0"/>
              <a:t> </a:t>
            </a:r>
            <a:r>
              <a:rPr lang="ru-RU" dirty="0" err="1"/>
              <a:t>görä</a:t>
            </a:r>
            <a:r>
              <a:rPr lang="ru-RU" dirty="0"/>
              <a:t>, </a:t>
            </a:r>
            <a:r>
              <a:rPr lang="ru-RU" dirty="0" err="1"/>
              <a:t>sarp</a:t>
            </a:r>
            <a:r>
              <a:rPr lang="ru-RU" dirty="0"/>
              <a:t> </a:t>
            </a:r>
            <a:r>
              <a:rPr lang="ru-RU" dirty="0" err="1"/>
              <a:t>edijiniň</a:t>
            </a:r>
            <a:r>
              <a:rPr lang="ru-RU" dirty="0"/>
              <a:t> </a:t>
            </a:r>
            <a:r>
              <a:rPr lang="ru-RU" dirty="0" err="1"/>
              <a:t>islegine</a:t>
            </a:r>
            <a:r>
              <a:rPr lang="ru-RU" dirty="0"/>
              <a:t> </a:t>
            </a:r>
            <a:r>
              <a:rPr lang="ru-RU" dirty="0" err="1"/>
              <a:t>garanyňda</a:t>
            </a:r>
            <a:r>
              <a:rPr lang="ru-RU" dirty="0"/>
              <a:t> </a:t>
            </a:r>
            <a:r>
              <a:rPr lang="ru-RU" dirty="0" err="1"/>
              <a:t>has</a:t>
            </a:r>
            <a:r>
              <a:rPr lang="ru-RU" dirty="0"/>
              <a:t> </a:t>
            </a:r>
            <a:r>
              <a:rPr lang="ru-RU" dirty="0" err="1"/>
              <a:t>az</a:t>
            </a:r>
            <a:r>
              <a:rPr lang="ru-RU" dirty="0"/>
              <a:t> </a:t>
            </a:r>
            <a:r>
              <a:rPr lang="ru-RU" dirty="0" err="1"/>
              <a:t>mukdarda</a:t>
            </a:r>
            <a:r>
              <a:rPr lang="ru-RU" dirty="0"/>
              <a:t> </a:t>
            </a:r>
            <a:r>
              <a:rPr lang="ru-RU" dirty="0" err="1"/>
              <a:t>täsir</a:t>
            </a:r>
            <a:r>
              <a:rPr lang="ru-RU" dirty="0"/>
              <a:t> </a:t>
            </a:r>
            <a:r>
              <a:rPr lang="ru-RU" dirty="0" err="1"/>
              <a:t>edýär</a:t>
            </a:r>
            <a:r>
              <a:rPr lang="ru-RU" dirty="0"/>
              <a:t>. </a:t>
            </a:r>
            <a:r>
              <a:rPr lang="ru-RU" dirty="0" err="1"/>
              <a:t>Bu</a:t>
            </a:r>
            <a:r>
              <a:rPr lang="ru-RU" dirty="0"/>
              <a:t>, </a:t>
            </a:r>
            <a:r>
              <a:rPr lang="ru-RU" dirty="0" err="1"/>
              <a:t>esasan</a:t>
            </a:r>
            <a:r>
              <a:rPr lang="ru-RU" dirty="0"/>
              <a:t>, </a:t>
            </a:r>
            <a:r>
              <a:rPr lang="ru-RU" dirty="0" err="1"/>
              <a:t>Russiýanyň</a:t>
            </a:r>
            <a:r>
              <a:rPr lang="ru-RU" dirty="0"/>
              <a:t> </a:t>
            </a:r>
            <a:r>
              <a:rPr lang="ru-RU" dirty="0" err="1"/>
              <a:t>ykdysadyýetine</a:t>
            </a:r>
            <a:r>
              <a:rPr lang="ru-RU" dirty="0"/>
              <a:t> </a:t>
            </a:r>
            <a:r>
              <a:rPr lang="ru-RU" dirty="0" err="1"/>
              <a:t>maýa</a:t>
            </a:r>
            <a:r>
              <a:rPr lang="ru-RU" dirty="0"/>
              <a:t> </a:t>
            </a:r>
            <a:r>
              <a:rPr lang="ru-RU" dirty="0" err="1"/>
              <a:t>goýumlaryny</a:t>
            </a:r>
            <a:r>
              <a:rPr lang="ru-RU" dirty="0"/>
              <a:t> </a:t>
            </a:r>
            <a:r>
              <a:rPr lang="ru-RU" dirty="0" err="1"/>
              <a:t>maliýeleşdirmekde</a:t>
            </a:r>
            <a:r>
              <a:rPr lang="ru-RU" dirty="0"/>
              <a:t> </a:t>
            </a:r>
            <a:r>
              <a:rPr lang="ru-RU" dirty="0" err="1"/>
              <a:t>öz</a:t>
            </a:r>
            <a:r>
              <a:rPr lang="ru-RU" dirty="0"/>
              <a:t> </a:t>
            </a:r>
            <a:r>
              <a:rPr lang="ru-RU" dirty="0" err="1"/>
              <a:t>serişdeleriniň</a:t>
            </a:r>
            <a:r>
              <a:rPr lang="ru-RU" dirty="0"/>
              <a:t> </a:t>
            </a:r>
            <a:r>
              <a:rPr lang="ru-RU" dirty="0" err="1"/>
              <a:t>agdyklyk</a:t>
            </a:r>
            <a:r>
              <a:rPr lang="ru-RU" dirty="0"/>
              <a:t> </a:t>
            </a:r>
            <a:r>
              <a:rPr lang="ru-RU" dirty="0" err="1"/>
              <a:t>edýän</a:t>
            </a:r>
            <a:r>
              <a:rPr lang="ru-RU" dirty="0"/>
              <a:t> </a:t>
            </a:r>
            <a:r>
              <a:rPr lang="ru-RU" dirty="0" err="1"/>
              <a:t>paýy</a:t>
            </a:r>
            <a:r>
              <a:rPr lang="ru-RU" dirty="0"/>
              <a:t> </a:t>
            </a:r>
            <a:r>
              <a:rPr lang="ru-RU" dirty="0" err="1"/>
              <a:t>bilen</a:t>
            </a:r>
            <a:r>
              <a:rPr lang="ru-RU" dirty="0"/>
              <a:t> </a:t>
            </a:r>
            <a:r>
              <a:rPr lang="ru-RU" dirty="0" err="1"/>
              <a:t>baglanyşykly</a:t>
            </a:r>
            <a:r>
              <a:rPr lang="ru-RU" dirty="0"/>
              <a:t>. </a:t>
            </a:r>
            <a:r>
              <a:rPr lang="ru-RU" dirty="0" err="1"/>
              <a:t>Soňky</a:t>
            </a:r>
            <a:r>
              <a:rPr lang="ru-RU" dirty="0"/>
              <a:t> </a:t>
            </a:r>
            <a:r>
              <a:rPr lang="ru-RU" dirty="0" err="1"/>
              <a:t>onýyllyklaryň</a:t>
            </a:r>
            <a:r>
              <a:rPr lang="ru-RU" dirty="0"/>
              <a:t> </a:t>
            </a:r>
            <a:r>
              <a:rPr lang="ru-RU" dirty="0" err="1"/>
              <a:t>dowamynda</a:t>
            </a:r>
            <a:r>
              <a:rPr lang="ru-RU" dirty="0"/>
              <a:t> </a:t>
            </a:r>
            <a:r>
              <a:rPr lang="ru-RU" dirty="0" err="1"/>
              <a:t>käbir</a:t>
            </a:r>
            <a:r>
              <a:rPr lang="ru-RU" dirty="0"/>
              <a:t> </a:t>
            </a:r>
            <a:r>
              <a:rPr lang="ru-RU" dirty="0" err="1"/>
              <a:t>ösüşe</a:t>
            </a:r>
            <a:r>
              <a:rPr lang="ru-RU" dirty="0"/>
              <a:t> </a:t>
            </a:r>
            <a:r>
              <a:rPr lang="ru-RU" dirty="0" err="1"/>
              <a:t>garamazdan</a:t>
            </a:r>
            <a:r>
              <a:rPr lang="ru-RU" dirty="0"/>
              <a:t> </a:t>
            </a:r>
            <a:r>
              <a:rPr lang="ru-RU" dirty="0" err="1"/>
              <a:t>bank</a:t>
            </a:r>
            <a:r>
              <a:rPr lang="ru-RU" dirty="0"/>
              <a:t> </a:t>
            </a:r>
            <a:r>
              <a:rPr lang="ru-RU" dirty="0" err="1"/>
              <a:t>karzlary</a:t>
            </a:r>
            <a:r>
              <a:rPr lang="ru-RU" dirty="0"/>
              <a:t> </a:t>
            </a:r>
            <a:r>
              <a:rPr lang="ru-RU" dirty="0" err="1"/>
              <a:t>esasy</a:t>
            </a:r>
            <a:r>
              <a:rPr lang="ru-RU" dirty="0"/>
              <a:t> </a:t>
            </a:r>
            <a:r>
              <a:rPr lang="ru-RU" dirty="0" err="1"/>
              <a:t>maýa</a:t>
            </a:r>
            <a:r>
              <a:rPr lang="ru-RU" dirty="0"/>
              <a:t> </a:t>
            </a:r>
            <a:r>
              <a:rPr lang="ru-RU" dirty="0" err="1"/>
              <a:t>goýumlarynyň</a:t>
            </a:r>
            <a:r>
              <a:rPr lang="ru-RU" dirty="0"/>
              <a:t> </a:t>
            </a:r>
            <a:r>
              <a:rPr lang="ru-RU" dirty="0" err="1"/>
              <a:t>bary-ýogy</a:t>
            </a:r>
            <a:r>
              <a:rPr lang="ru-RU" dirty="0"/>
              <a:t> 10% -</a:t>
            </a:r>
            <a:r>
              <a:rPr lang="ru-RU" dirty="0" err="1"/>
              <a:t>ini</a:t>
            </a:r>
            <a:r>
              <a:rPr lang="ru-RU" dirty="0"/>
              <a:t> </a:t>
            </a:r>
            <a:r>
              <a:rPr lang="ru-RU" dirty="0" err="1"/>
              <a:t>üpjün</a:t>
            </a:r>
            <a:r>
              <a:rPr lang="ru-RU" dirty="0"/>
              <a:t> </a:t>
            </a:r>
            <a:r>
              <a:rPr lang="ru-RU" dirty="0" err="1"/>
              <a:t>edýär</a:t>
            </a:r>
            <a:r>
              <a:rPr lang="ru-RU" dirty="0"/>
              <a:t> (</a:t>
            </a:r>
            <a:r>
              <a:rPr lang="ru-RU" dirty="0" err="1"/>
              <a:t>Goşundy</a:t>
            </a:r>
            <a:r>
              <a:rPr lang="ru-RU" dirty="0"/>
              <a:t> 8 ONEGDKP 2018-2020). </a:t>
            </a:r>
            <a:r>
              <a:rPr lang="ru-RU" dirty="0" err="1"/>
              <a:t>Geljekde</a:t>
            </a:r>
            <a:r>
              <a:rPr lang="ru-RU" dirty="0"/>
              <a:t> </a:t>
            </a:r>
            <a:r>
              <a:rPr lang="ru-RU" dirty="0" err="1"/>
              <a:t>maýa</a:t>
            </a:r>
            <a:r>
              <a:rPr lang="ru-RU" dirty="0"/>
              <a:t> </a:t>
            </a:r>
            <a:r>
              <a:rPr lang="ru-RU" dirty="0" err="1"/>
              <a:t>goýumlaryny</a:t>
            </a:r>
            <a:r>
              <a:rPr lang="ru-RU" dirty="0"/>
              <a:t> </a:t>
            </a:r>
            <a:r>
              <a:rPr lang="ru-RU" dirty="0" err="1"/>
              <a:t>maliýeleşdirmekde</a:t>
            </a:r>
            <a:r>
              <a:rPr lang="ru-RU" dirty="0"/>
              <a:t> (</a:t>
            </a:r>
            <a:r>
              <a:rPr lang="ru-RU" dirty="0" err="1"/>
              <a:t>bank</a:t>
            </a:r>
            <a:r>
              <a:rPr lang="ru-RU" dirty="0"/>
              <a:t> </a:t>
            </a:r>
            <a:r>
              <a:rPr lang="ru-RU" dirty="0" err="1"/>
              <a:t>karzy</a:t>
            </a:r>
            <a:r>
              <a:rPr lang="ru-RU" dirty="0"/>
              <a:t> </a:t>
            </a:r>
            <a:r>
              <a:rPr lang="ru-RU" dirty="0" err="1"/>
              <a:t>bermek</a:t>
            </a:r>
            <a:r>
              <a:rPr lang="ru-RU" dirty="0"/>
              <a:t> </a:t>
            </a:r>
            <a:r>
              <a:rPr lang="ru-RU" dirty="0" err="1"/>
              <a:t>we</a:t>
            </a:r>
            <a:r>
              <a:rPr lang="ru-RU" dirty="0"/>
              <a:t> </a:t>
            </a:r>
            <a:r>
              <a:rPr lang="ru-RU" dirty="0" err="1"/>
              <a:t>obligasiýalary</a:t>
            </a:r>
            <a:r>
              <a:rPr lang="ru-RU" dirty="0"/>
              <a:t> </a:t>
            </a:r>
            <a:r>
              <a:rPr lang="ru-RU" dirty="0" err="1"/>
              <a:t>çykarmak</a:t>
            </a:r>
            <a:r>
              <a:rPr lang="ru-RU" dirty="0"/>
              <a:t> </a:t>
            </a:r>
            <a:r>
              <a:rPr lang="ru-RU" dirty="0" err="1"/>
              <a:t>arkaly</a:t>
            </a:r>
            <a:r>
              <a:rPr lang="ru-RU" dirty="0"/>
              <a:t>) </a:t>
            </a:r>
            <a:r>
              <a:rPr lang="ru-RU" dirty="0" err="1"/>
              <a:t>karz</a:t>
            </a:r>
            <a:r>
              <a:rPr lang="ru-RU" dirty="0"/>
              <a:t> </a:t>
            </a:r>
            <a:r>
              <a:rPr lang="ru-RU" dirty="0" err="1"/>
              <a:t>çeşmeleriniň</a:t>
            </a:r>
            <a:r>
              <a:rPr lang="ru-RU" dirty="0"/>
              <a:t> </a:t>
            </a:r>
            <a:r>
              <a:rPr lang="ru-RU" dirty="0" err="1"/>
              <a:t>rolunda</a:t>
            </a:r>
            <a:r>
              <a:rPr lang="ru-RU" dirty="0"/>
              <a:t> </a:t>
            </a:r>
            <a:r>
              <a:rPr lang="ru-RU" dirty="0" err="1"/>
              <a:t>belli</a:t>
            </a:r>
            <a:r>
              <a:rPr lang="ru-RU" dirty="0"/>
              <a:t> </a:t>
            </a:r>
            <a:r>
              <a:rPr lang="ru-RU" dirty="0" err="1"/>
              <a:t>bir</a:t>
            </a:r>
            <a:r>
              <a:rPr lang="ru-RU" dirty="0"/>
              <a:t> </a:t>
            </a:r>
            <a:r>
              <a:rPr lang="ru-RU" dirty="0" err="1"/>
              <a:t>ösüş</a:t>
            </a:r>
            <a:r>
              <a:rPr lang="ru-RU" dirty="0"/>
              <a:t> </a:t>
            </a:r>
            <a:r>
              <a:rPr lang="ru-RU" dirty="0" err="1"/>
              <a:t>bolup</a:t>
            </a:r>
            <a:r>
              <a:rPr lang="ru-RU" dirty="0"/>
              <a:t> </a:t>
            </a:r>
            <a:r>
              <a:rPr lang="ru-RU" dirty="0" err="1"/>
              <a:t>biler</a:t>
            </a:r>
            <a:r>
              <a:rPr lang="ru-RU" dirty="0"/>
              <a:t>, </a:t>
            </a:r>
            <a:r>
              <a:rPr lang="ru-RU" dirty="0" err="1"/>
              <a:t>emma</a:t>
            </a:r>
            <a:r>
              <a:rPr lang="ru-RU" dirty="0"/>
              <a:t> </a:t>
            </a:r>
            <a:r>
              <a:rPr lang="ru-RU" dirty="0" err="1"/>
              <a:t>geçmişde</a:t>
            </a:r>
            <a:r>
              <a:rPr lang="ru-RU" dirty="0"/>
              <a:t> </a:t>
            </a:r>
            <a:r>
              <a:rPr lang="ru-RU" dirty="0" err="1"/>
              <a:t>syn</a:t>
            </a:r>
            <a:r>
              <a:rPr lang="ru-RU" dirty="0"/>
              <a:t> </a:t>
            </a:r>
            <a:r>
              <a:rPr lang="ru-RU" dirty="0" err="1"/>
              <a:t>edilen</a:t>
            </a:r>
            <a:r>
              <a:rPr lang="ru-RU" dirty="0"/>
              <a:t> </a:t>
            </a:r>
            <a:r>
              <a:rPr lang="ru-RU" dirty="0" err="1"/>
              <a:t>maýa</a:t>
            </a:r>
            <a:r>
              <a:rPr lang="ru-RU" dirty="0"/>
              <a:t> </a:t>
            </a:r>
            <a:r>
              <a:rPr lang="ru-RU" dirty="0" err="1"/>
              <a:t>goýumlaryny</a:t>
            </a:r>
            <a:r>
              <a:rPr lang="ru-RU" dirty="0"/>
              <a:t> </a:t>
            </a:r>
            <a:r>
              <a:rPr lang="ru-RU" dirty="0" err="1"/>
              <a:t>maliýeleşdiriş</a:t>
            </a:r>
            <a:r>
              <a:rPr lang="ru-RU" dirty="0"/>
              <a:t> </a:t>
            </a:r>
            <a:r>
              <a:rPr lang="ru-RU" dirty="0" err="1"/>
              <a:t>strukturasyndaky</a:t>
            </a:r>
            <a:r>
              <a:rPr lang="ru-RU" dirty="0"/>
              <a:t> </a:t>
            </a:r>
            <a:r>
              <a:rPr lang="ru-RU" dirty="0" err="1"/>
              <a:t>üýtgeşmeleriň</a:t>
            </a:r>
            <a:r>
              <a:rPr lang="ru-RU" dirty="0"/>
              <a:t> </a:t>
            </a:r>
            <a:r>
              <a:rPr lang="ru-RU" dirty="0" err="1"/>
              <a:t>inersiýasyny</a:t>
            </a:r>
            <a:r>
              <a:rPr lang="ru-RU" dirty="0"/>
              <a:t> </a:t>
            </a:r>
            <a:r>
              <a:rPr lang="ru-RU" dirty="0" err="1"/>
              <a:t>göz</a:t>
            </a:r>
            <a:r>
              <a:rPr lang="ru-RU" dirty="0"/>
              <a:t> </a:t>
            </a:r>
            <a:r>
              <a:rPr lang="ru-RU" dirty="0" err="1"/>
              <a:t>öňünde</a:t>
            </a:r>
            <a:r>
              <a:rPr lang="ru-RU" dirty="0"/>
              <a:t> </a:t>
            </a:r>
            <a:r>
              <a:rPr lang="ru-RU" dirty="0" err="1"/>
              <a:t>tutup</a:t>
            </a:r>
            <a:r>
              <a:rPr lang="ru-RU" dirty="0"/>
              <a:t>, </a:t>
            </a:r>
            <a:r>
              <a:rPr lang="ru-RU" dirty="0" err="1"/>
              <a:t>bu</a:t>
            </a:r>
            <a:r>
              <a:rPr lang="ru-RU" dirty="0"/>
              <a:t> </a:t>
            </a:r>
            <a:r>
              <a:rPr lang="ru-RU" dirty="0" err="1"/>
              <a:t>proses</a:t>
            </a:r>
            <a:r>
              <a:rPr lang="ru-RU" dirty="0"/>
              <a:t> </a:t>
            </a:r>
            <a:r>
              <a:rPr lang="ru-RU" dirty="0" err="1"/>
              <a:t>köp</a:t>
            </a:r>
            <a:r>
              <a:rPr lang="ru-RU" dirty="0"/>
              <a:t> </a:t>
            </a:r>
            <a:r>
              <a:rPr lang="ru-RU" dirty="0" err="1"/>
              <a:t>wagt</a:t>
            </a:r>
            <a:r>
              <a:rPr lang="ru-RU" dirty="0"/>
              <a:t> </a:t>
            </a:r>
            <a:r>
              <a:rPr lang="ru-RU" dirty="0" err="1"/>
              <a:t>alar</a:t>
            </a:r>
            <a:r>
              <a:rPr lang="ru-RU" dirty="0"/>
              <a:t>. </a:t>
            </a:r>
            <a:r>
              <a:rPr lang="ru-RU" dirty="0" err="1"/>
              <a:t>Sarp</a:t>
            </a:r>
            <a:r>
              <a:rPr lang="ru-RU" dirty="0"/>
              <a:t> </a:t>
            </a:r>
            <a:r>
              <a:rPr lang="ru-RU" dirty="0" err="1"/>
              <a:t>edijä</a:t>
            </a:r>
            <a:r>
              <a:rPr lang="ru-RU" dirty="0"/>
              <a:t> </a:t>
            </a:r>
            <a:r>
              <a:rPr lang="ru-RU" dirty="0" err="1"/>
              <a:t>we</a:t>
            </a:r>
            <a:r>
              <a:rPr lang="ru-RU" dirty="0"/>
              <a:t> </a:t>
            </a:r>
            <a:r>
              <a:rPr lang="ru-RU" dirty="0" err="1"/>
              <a:t>maýa</a:t>
            </a:r>
            <a:r>
              <a:rPr lang="ru-RU" dirty="0"/>
              <a:t> </a:t>
            </a:r>
            <a:r>
              <a:rPr lang="ru-RU" dirty="0" err="1"/>
              <a:t>goýum</a:t>
            </a:r>
            <a:r>
              <a:rPr lang="ru-RU" dirty="0"/>
              <a:t> </a:t>
            </a:r>
            <a:r>
              <a:rPr lang="ru-RU" dirty="0" err="1"/>
              <a:t>islegine</a:t>
            </a:r>
            <a:r>
              <a:rPr lang="ru-RU" dirty="0"/>
              <a:t> </a:t>
            </a:r>
            <a:r>
              <a:rPr lang="ru-RU" dirty="0" err="1"/>
              <a:t>täsir</a:t>
            </a:r>
            <a:r>
              <a:rPr lang="ru-RU" dirty="0"/>
              <a:t> </a:t>
            </a:r>
            <a:r>
              <a:rPr lang="ru-RU" dirty="0" err="1"/>
              <a:t>edýän</a:t>
            </a:r>
            <a:r>
              <a:rPr lang="ru-RU" dirty="0"/>
              <a:t> </a:t>
            </a:r>
            <a:r>
              <a:rPr lang="ru-RU" dirty="0" err="1"/>
              <a:t>bazar</a:t>
            </a:r>
            <a:r>
              <a:rPr lang="ru-RU" dirty="0"/>
              <a:t> </a:t>
            </a:r>
            <a:r>
              <a:rPr lang="ru-RU" dirty="0" err="1"/>
              <a:t>göterim</a:t>
            </a:r>
            <a:r>
              <a:rPr lang="ru-RU" dirty="0"/>
              <a:t> </a:t>
            </a:r>
            <a:r>
              <a:rPr lang="ru-RU" dirty="0" err="1"/>
              <a:t>nyrhlary</a:t>
            </a:r>
            <a:r>
              <a:rPr lang="ru-RU" dirty="0"/>
              <a:t>, </a:t>
            </a:r>
            <a:r>
              <a:rPr lang="ru-RU" dirty="0" err="1"/>
              <a:t>şol</a:t>
            </a:r>
            <a:r>
              <a:rPr lang="ru-RU" dirty="0"/>
              <a:t> </a:t>
            </a:r>
            <a:r>
              <a:rPr lang="ru-RU" dirty="0" err="1"/>
              <a:t>bir</a:t>
            </a:r>
            <a:r>
              <a:rPr lang="ru-RU" dirty="0"/>
              <a:t> </a:t>
            </a:r>
            <a:r>
              <a:rPr lang="ru-RU" dirty="0" err="1"/>
              <a:t>wagtyň</a:t>
            </a:r>
            <a:r>
              <a:rPr lang="ru-RU" dirty="0"/>
              <a:t> </a:t>
            </a:r>
            <a:r>
              <a:rPr lang="ru-RU" dirty="0" err="1"/>
              <a:t>özünde</a:t>
            </a:r>
            <a:r>
              <a:rPr lang="ru-RU" dirty="0"/>
              <a:t> </a:t>
            </a:r>
            <a:r>
              <a:rPr lang="ru-RU" dirty="0" err="1"/>
              <a:t>importa</a:t>
            </a:r>
            <a:r>
              <a:rPr lang="ru-RU" dirty="0"/>
              <a:t> </a:t>
            </a:r>
            <a:r>
              <a:rPr lang="ru-RU" dirty="0" err="1"/>
              <a:t>bolan</a:t>
            </a:r>
            <a:r>
              <a:rPr lang="ru-RU" dirty="0"/>
              <a:t> </a:t>
            </a:r>
            <a:r>
              <a:rPr lang="ru-RU" dirty="0" err="1"/>
              <a:t>islegiň</a:t>
            </a:r>
            <a:r>
              <a:rPr lang="ru-RU" dirty="0"/>
              <a:t> </a:t>
            </a:r>
            <a:r>
              <a:rPr lang="ru-RU" dirty="0" err="1"/>
              <a:t>üýtgemegini</a:t>
            </a:r>
            <a:r>
              <a:rPr lang="ru-RU" dirty="0"/>
              <a:t> </a:t>
            </a:r>
            <a:r>
              <a:rPr lang="ru-RU" dirty="0" err="1"/>
              <a:t>kesgitleýär</a:t>
            </a:r>
            <a:r>
              <a:rPr lang="ru-RU" dirty="0"/>
              <a:t>. </a:t>
            </a:r>
            <a:r>
              <a:rPr lang="ru-RU" dirty="0" err="1"/>
              <a:t>Aboveokarda</a:t>
            </a:r>
            <a:r>
              <a:rPr lang="ru-RU" dirty="0"/>
              <a:t> </a:t>
            </a:r>
            <a:r>
              <a:rPr lang="ru-RU" dirty="0" err="1"/>
              <a:t>beýan</a:t>
            </a:r>
            <a:r>
              <a:rPr lang="ru-RU" dirty="0"/>
              <a:t> </a:t>
            </a:r>
            <a:r>
              <a:rPr lang="ru-RU" dirty="0" err="1"/>
              <a:t>edilen</a:t>
            </a:r>
            <a:r>
              <a:rPr lang="ru-RU" dirty="0"/>
              <a:t> </a:t>
            </a:r>
            <a:r>
              <a:rPr lang="ru-RU" dirty="0" err="1"/>
              <a:t>mehanizmleriň</a:t>
            </a:r>
            <a:r>
              <a:rPr lang="ru-RU" dirty="0"/>
              <a:t> </a:t>
            </a:r>
            <a:r>
              <a:rPr lang="ru-RU" dirty="0" err="1"/>
              <a:t>özara</a:t>
            </a:r>
            <a:r>
              <a:rPr lang="ru-RU" dirty="0"/>
              <a:t> </a:t>
            </a:r>
            <a:r>
              <a:rPr lang="ru-RU" dirty="0" err="1"/>
              <a:t>täsiri</a:t>
            </a:r>
            <a:r>
              <a:rPr lang="ru-RU" dirty="0"/>
              <a:t> </a:t>
            </a:r>
            <a:r>
              <a:rPr lang="ru-RU" dirty="0" err="1"/>
              <a:t>göterim</a:t>
            </a:r>
            <a:r>
              <a:rPr lang="ru-RU" dirty="0"/>
              <a:t> </a:t>
            </a:r>
            <a:r>
              <a:rPr lang="ru-RU" dirty="0" err="1"/>
              <a:t>derejeleriniň</a:t>
            </a:r>
            <a:r>
              <a:rPr lang="ru-RU" dirty="0"/>
              <a:t> </a:t>
            </a:r>
            <a:r>
              <a:rPr lang="ru-RU" dirty="0" err="1"/>
              <a:t>peselmeginiň</a:t>
            </a:r>
            <a:r>
              <a:rPr lang="ru-RU" dirty="0"/>
              <a:t> </a:t>
            </a:r>
            <a:r>
              <a:rPr lang="ru-RU" dirty="0" err="1"/>
              <a:t>sarp</a:t>
            </a:r>
            <a:r>
              <a:rPr lang="ru-RU" dirty="0"/>
              <a:t> </a:t>
            </a:r>
            <a:r>
              <a:rPr lang="ru-RU" dirty="0" err="1"/>
              <a:t>edijiniň</a:t>
            </a:r>
            <a:r>
              <a:rPr lang="ru-RU" dirty="0"/>
              <a:t> </a:t>
            </a:r>
            <a:r>
              <a:rPr lang="ru-RU" dirty="0" err="1"/>
              <a:t>we</a:t>
            </a:r>
            <a:r>
              <a:rPr lang="ru-RU" dirty="0"/>
              <a:t> </a:t>
            </a:r>
            <a:r>
              <a:rPr lang="ru-RU" dirty="0" err="1"/>
              <a:t>maýa</a:t>
            </a:r>
            <a:r>
              <a:rPr lang="ru-RU" dirty="0"/>
              <a:t> </a:t>
            </a:r>
            <a:r>
              <a:rPr lang="ru-RU" dirty="0" err="1"/>
              <a:t>goýum</a:t>
            </a:r>
            <a:r>
              <a:rPr lang="ru-RU" dirty="0"/>
              <a:t> </a:t>
            </a:r>
            <a:r>
              <a:rPr lang="ru-RU" dirty="0" err="1"/>
              <a:t>isleginiň</a:t>
            </a:r>
            <a:r>
              <a:rPr lang="ru-RU" dirty="0"/>
              <a:t> </a:t>
            </a:r>
            <a:r>
              <a:rPr lang="ru-RU" dirty="0" err="1"/>
              <a:t>ösmeginde</a:t>
            </a:r>
            <a:r>
              <a:rPr lang="ru-RU" dirty="0"/>
              <a:t> </a:t>
            </a:r>
            <a:r>
              <a:rPr lang="ru-RU" dirty="0" err="1"/>
              <a:t>wagtlaýyn</a:t>
            </a:r>
            <a:r>
              <a:rPr lang="ru-RU" dirty="0"/>
              <a:t> </a:t>
            </a:r>
            <a:r>
              <a:rPr lang="ru-RU" dirty="0" err="1"/>
              <a:t>tizlenmä</a:t>
            </a:r>
            <a:r>
              <a:rPr lang="ru-RU" dirty="0"/>
              <a:t> </a:t>
            </a:r>
            <a:r>
              <a:rPr lang="ru-RU" dirty="0" err="1"/>
              <a:t>we</a:t>
            </a:r>
            <a:r>
              <a:rPr lang="ru-RU" dirty="0"/>
              <a:t> </a:t>
            </a:r>
            <a:r>
              <a:rPr lang="ru-RU" dirty="0" err="1"/>
              <a:t>oňyn</a:t>
            </a:r>
            <a:r>
              <a:rPr lang="ru-RU" dirty="0"/>
              <a:t> </a:t>
            </a:r>
            <a:r>
              <a:rPr lang="ru-RU" dirty="0" err="1"/>
              <a:t>önüm</a:t>
            </a:r>
            <a:r>
              <a:rPr lang="ru-RU" dirty="0"/>
              <a:t> </a:t>
            </a:r>
            <a:r>
              <a:rPr lang="ru-RU" dirty="0" err="1"/>
              <a:t>boşlugynyň</a:t>
            </a:r>
            <a:r>
              <a:rPr lang="ru-RU" dirty="0"/>
              <a:t> </a:t>
            </a:r>
            <a:r>
              <a:rPr lang="ru-RU" dirty="0" err="1"/>
              <a:t>emele</a:t>
            </a:r>
            <a:r>
              <a:rPr lang="ru-RU" dirty="0"/>
              <a:t> </a:t>
            </a:r>
            <a:r>
              <a:rPr lang="ru-RU" dirty="0" err="1"/>
              <a:t>gelmegine</a:t>
            </a:r>
            <a:r>
              <a:rPr lang="ru-RU" dirty="0"/>
              <a:t> </a:t>
            </a:r>
            <a:r>
              <a:rPr lang="ru-RU" dirty="0" err="1"/>
              <a:t>sebäp</a:t>
            </a:r>
            <a:r>
              <a:rPr lang="ru-RU" dirty="0"/>
              <a:t> </a:t>
            </a:r>
            <a:r>
              <a:rPr lang="ru-RU" dirty="0" err="1"/>
              <a:t>bolýar</a:t>
            </a:r>
            <a:r>
              <a:rPr lang="ru-RU" dirty="0"/>
              <a:t>, </a:t>
            </a:r>
            <a:r>
              <a:rPr lang="ru-RU" dirty="0" err="1"/>
              <a:t>nyrhlaryň</a:t>
            </a:r>
            <a:r>
              <a:rPr lang="ru-RU" dirty="0"/>
              <a:t> </a:t>
            </a:r>
            <a:r>
              <a:rPr lang="ru-RU" dirty="0" err="1"/>
              <a:t>ýokarlanmagy</a:t>
            </a:r>
            <a:r>
              <a:rPr lang="ru-RU" dirty="0"/>
              <a:t> </a:t>
            </a:r>
            <a:r>
              <a:rPr lang="ru-RU" dirty="0" err="1"/>
              <a:t>bolsa</a:t>
            </a:r>
            <a:r>
              <a:rPr lang="ru-RU" dirty="0"/>
              <a:t> </a:t>
            </a:r>
            <a:r>
              <a:rPr lang="ru-RU" dirty="0" err="1"/>
              <a:t>tersine</a:t>
            </a:r>
            <a:r>
              <a:rPr lang="ru-RU" dirty="0"/>
              <a:t>, </a:t>
            </a:r>
            <a:r>
              <a:rPr lang="ru-RU" dirty="0" err="1"/>
              <a:t>negatiw</a:t>
            </a:r>
            <a:r>
              <a:rPr lang="ru-RU" dirty="0"/>
              <a:t> </a:t>
            </a:r>
            <a:r>
              <a:rPr lang="ru-RU" dirty="0" err="1"/>
              <a:t>önüm</a:t>
            </a:r>
            <a:r>
              <a:rPr lang="ru-RU" dirty="0"/>
              <a:t> </a:t>
            </a:r>
            <a:r>
              <a:rPr lang="ru-RU" dirty="0" err="1"/>
              <a:t>boşlugyna</a:t>
            </a:r>
            <a:r>
              <a:rPr lang="ru-RU" dirty="0"/>
              <a:t> </a:t>
            </a:r>
            <a:r>
              <a:rPr lang="ru-RU" dirty="0" err="1"/>
              <a:t>sebäp</a:t>
            </a:r>
            <a:r>
              <a:rPr lang="ru-RU" dirty="0"/>
              <a:t> </a:t>
            </a:r>
            <a:r>
              <a:rPr lang="ru-RU" dirty="0" err="1"/>
              <a:t>bolýar</a:t>
            </a:r>
            <a:r>
              <a:rPr lang="ru-RU" dirty="0"/>
              <a:t>.</a:t>
            </a:r>
          </a:p>
        </p:txBody>
      </p:sp>
    </p:spTree>
    <p:extLst>
      <p:ext uri="{BB962C8B-B14F-4D97-AF65-F5344CB8AC3E}">
        <p14:creationId xmlns:p14="http://schemas.microsoft.com/office/powerpoint/2010/main" val="4181476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7543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6402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54912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90694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268760"/>
            <a:ext cx="8352928" cy="3970318"/>
          </a:xfrm>
          <a:prstGeom prst="rect">
            <a:avLst/>
          </a:prstGeom>
        </p:spPr>
        <p:txBody>
          <a:bodyPr wrap="square">
            <a:spAutoFit/>
          </a:bodyPr>
          <a:lstStyle/>
          <a:p>
            <a:r>
              <a:rPr lang="en-US" sz="3600" dirty="0" smtClean="0">
                <a:latin typeface="Roboto"/>
              </a:rPr>
              <a:t>TOPIC</a:t>
            </a:r>
            <a:r>
              <a:rPr lang="en-US" sz="3600" dirty="0">
                <a:latin typeface="Roboto"/>
              </a:rPr>
              <a:t>: Concept of the value of capital assets and the concept of economic rent.</a:t>
            </a:r>
            <a:br>
              <a:rPr lang="en-US" sz="3600" dirty="0">
                <a:latin typeface="Roboto"/>
              </a:rPr>
            </a:br>
            <a:r>
              <a:rPr lang="en-US" sz="3600" dirty="0">
                <a:latin typeface="Roboto"/>
              </a:rPr>
              <a:t>1. Economic rent.</a:t>
            </a:r>
            <a:br>
              <a:rPr lang="en-US" sz="3600" dirty="0">
                <a:latin typeface="Roboto"/>
              </a:rPr>
            </a:br>
            <a:r>
              <a:rPr lang="en-US" sz="3600" dirty="0">
                <a:latin typeface="Roboto"/>
              </a:rPr>
              <a:t>2. Cost of capital assets.</a:t>
            </a:r>
            <a:br>
              <a:rPr lang="en-US" sz="3600" dirty="0">
                <a:latin typeface="Roboto"/>
              </a:rPr>
            </a:br>
            <a:r>
              <a:rPr lang="en-US" sz="3600" dirty="0">
                <a:latin typeface="Roboto"/>
              </a:rPr>
              <a:t>3. Interest and interest rates on investments.</a:t>
            </a:r>
            <a:endParaRPr lang="en-US" sz="3600" b="0" i="0" dirty="0">
              <a:effectLst/>
              <a:latin typeface="Roboto"/>
            </a:endParaRPr>
          </a:p>
        </p:txBody>
      </p:sp>
    </p:spTree>
    <p:extLst>
      <p:ext uri="{BB962C8B-B14F-4D97-AF65-F5344CB8AC3E}">
        <p14:creationId xmlns:p14="http://schemas.microsoft.com/office/powerpoint/2010/main" val="2173720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50013" y="620688"/>
            <a:ext cx="8342467" cy="5078313"/>
          </a:xfrm>
          <a:prstGeom prst="rect">
            <a:avLst/>
          </a:prstGeom>
        </p:spPr>
        <p:txBody>
          <a:bodyPr wrap="square">
            <a:spAutoFit/>
          </a:bodyPr>
          <a:lstStyle/>
          <a:p>
            <a:pPr algn="just"/>
            <a:r>
              <a:rPr lang="sq-AL" sz="3600" b="1" u="sng" dirty="0">
                <a:latin typeface="Times New Roman" pitchFamily="18" charset="0"/>
                <a:cs typeface="Times New Roman" pitchFamily="18" charset="0"/>
              </a:rPr>
              <a:t>Renta</a:t>
            </a:r>
            <a:r>
              <a:rPr lang="sq-AL" sz="3600" dirty="0">
                <a:latin typeface="Times New Roman" pitchFamily="18" charset="0"/>
                <a:cs typeface="Times New Roman" pitchFamily="18" charset="0"/>
              </a:rPr>
              <a:t> –bu telekeçilik işi bilen bagly bolmadyk girdeỳji.</a:t>
            </a:r>
            <a:endParaRPr lang="ru-RU" sz="3600" dirty="0">
              <a:latin typeface="Times New Roman" pitchFamily="18" charset="0"/>
              <a:cs typeface="Times New Roman" pitchFamily="18" charset="0"/>
            </a:endParaRPr>
          </a:p>
          <a:p>
            <a:pPr algn="just"/>
            <a:r>
              <a:rPr lang="sq-AL" sz="3600" dirty="0">
                <a:latin typeface="Times New Roman" pitchFamily="18" charset="0"/>
                <a:cs typeface="Times New Roman" pitchFamily="18" charset="0"/>
              </a:rPr>
              <a:t>Ykdysady renta-bu mukdary we gorlary çäkli bolan ỳeri we başga tebigy resurslary ulanmak üçin tölenỳän bazar bahasy. Ýeriň hödürlenmesiniň hödürlemesiniň has tapawutly şertleri bilen renta tölegleriniň zähmet hakyndan, göterimden we peỳdadan tapawutlylygy düşündirilỳär. </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2877369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76672"/>
            <a:ext cx="8712968" cy="5909310"/>
          </a:xfrm>
          <a:prstGeom prst="rect">
            <a:avLst/>
          </a:prstGeom>
        </p:spPr>
        <p:txBody>
          <a:bodyPr wrap="square">
            <a:spAutoFit/>
          </a:bodyPr>
          <a:lstStyle/>
          <a:p>
            <a:r>
              <a:rPr lang="ru-RU" dirty="0" err="1">
                <a:latin typeface="Times New Roman" panose="02020603050405020304" pitchFamily="18" charset="0"/>
                <a:cs typeface="Times New Roman" panose="02020603050405020304" pitchFamily="18" charset="0"/>
              </a:rPr>
              <a:t>Ykdysady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kärende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näme</a:t>
            </a:r>
            <a:r>
              <a:rPr lang="ru-RU" dirty="0">
                <a:latin typeface="Times New Roman" panose="02020603050405020304" pitchFamily="18" charset="0"/>
                <a:cs typeface="Times New Roman" panose="02020603050405020304" pitchFamily="18" charset="0"/>
              </a:rPr>
              <a:t>?</a:t>
            </a:r>
          </a:p>
          <a:p>
            <a:r>
              <a:rPr lang="ru-RU" dirty="0" err="1">
                <a:latin typeface="Times New Roman" panose="02020603050405020304" pitchFamily="18" charset="0"/>
                <a:cs typeface="Times New Roman" panose="02020603050405020304" pitchFamily="18" charset="0"/>
              </a:rPr>
              <a:t>Ykdysady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kärende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ykdysady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sosial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taýdan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zerur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bolanlardan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has</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köp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gazanylan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pul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mukdarydyr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Mysal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üçin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aýratyn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hasaplanýan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gowy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hyzmaty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gazanmak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üçin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işleýän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alyjy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satyjynyň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kabul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ederlikli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baha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hasaplaýan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zadyny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eşitmezden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ozal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teklip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hödürlän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mahaly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bolup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biler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Bazardaky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kemçilikler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ykdysady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kärende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töleginiň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ýokarlanmagyna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getirýär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bazarlar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kämil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bolsa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bolmazdy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sebäbi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bäsdeşlik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basyşlary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bahalary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peselderdi</a:t>
            </a:r>
            <a:r>
              <a:rPr lang="ru-RU" dirty="0">
                <a:latin typeface="Times New Roman" panose="02020603050405020304" pitchFamily="18" charset="0"/>
                <a:cs typeface="Times New Roman" panose="02020603050405020304" pitchFamily="18" charset="0"/>
              </a:rPr>
              <a:t>.</a:t>
            </a:r>
          </a:p>
          <a:p>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Ykdysady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kärendesine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düşünmek</a:t>
            </a:r>
            <a:endParaRPr lang="ru-RU"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Ykdysady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kärende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bäsdeşlige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ukyply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kapitalistik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önümçiligiň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dowamynda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ýüze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çykýan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adaty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girdeji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artykmaçlyk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bilen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garyşdyrylmaly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däldir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Bu</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adalga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kärende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sözüniň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adaty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ulanylyşy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bilen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tapawutlanýar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ýaşaýyş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jaýy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belli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gowy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emlägi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wagtlaýyn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ulanmagyň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deregine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alnan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töleglere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degişlidir</a:t>
            </a:r>
            <a:r>
              <a:rPr lang="ru-RU" dirty="0">
                <a:latin typeface="Times New Roman" panose="02020603050405020304" pitchFamily="18" charset="0"/>
                <a:cs typeface="Times New Roman" panose="02020603050405020304" pitchFamily="18" charset="0"/>
              </a:rPr>
              <a:t>.</a:t>
            </a:r>
          </a:p>
          <a:p>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Ykdysady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kärende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bäsdeşlik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bazaryndaky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käbir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önüm</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öndürijileriň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assimetrik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maglumatlary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tehnologiki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taýdan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ösen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önümçilik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ulgamlary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bolanda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beýleki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firmalaryň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ýetmezçiligi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alyp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bilmeýän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arzan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bahaly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öndüriji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hökmünde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bäsdeşlik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artykmaçlygyny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berýän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mahaly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ýüze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çykyp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biler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Bugdaý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daýhany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bäsdeşleri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bolmasa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erkin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çäksiz</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suw</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üpjünçiligine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eýe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bolsa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önümini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bazar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bahasyndan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satyp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ykdysady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kärende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tölegini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alyp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biler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Netijede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ykdysady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kärende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tölemedik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hasaplanýar</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87551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700808"/>
            <a:ext cx="8568952" cy="3108543"/>
          </a:xfrm>
          <a:prstGeom prst="rect">
            <a:avLst/>
          </a:prstGeom>
        </p:spPr>
        <p:txBody>
          <a:bodyPr wrap="square">
            <a:spAutoFit/>
          </a:bodyPr>
          <a:lstStyle/>
          <a:p>
            <a:r>
              <a:rPr lang="ru-RU" sz="2800" b="1" dirty="0" err="1" smtClean="0">
                <a:latin typeface="Times New Roman" panose="02020603050405020304" pitchFamily="18" charset="0"/>
                <a:cs typeface="Times New Roman" panose="02020603050405020304" pitchFamily="18" charset="0"/>
              </a:rPr>
              <a:t>Rent</a:t>
            </a:r>
            <a:r>
              <a:rPr lang="tk-TM" sz="2800" b="1" dirty="0" smtClean="0">
                <a:latin typeface="Times New Roman" panose="02020603050405020304" pitchFamily="18" charset="0"/>
                <a:cs typeface="Times New Roman" panose="02020603050405020304" pitchFamily="18" charset="0"/>
              </a:rPr>
              <a:t>-</a:t>
            </a:r>
            <a:r>
              <a:rPr lang="ru-RU" sz="2800" dirty="0" err="1" smtClean="0">
                <a:latin typeface="Times New Roman" panose="02020603050405020304" pitchFamily="18" charset="0"/>
                <a:cs typeface="Times New Roman" panose="02020603050405020304" pitchFamily="18" charset="0"/>
              </a:rPr>
              <a:t>is</a:t>
            </a:r>
            <a:r>
              <a:rPr lang="ru-RU" sz="2800" dirty="0" smtClean="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an</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income</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that</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is</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not</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related</a:t>
            </a:r>
            <a:r>
              <a:rPr lang="ru-RU" sz="2800" dirty="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to</a:t>
            </a:r>
            <a:r>
              <a:rPr lang="tk-TM"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entrepreneurship</a:t>
            </a:r>
            <a:r>
              <a:rPr lang="ru-RU" sz="2800" dirty="0">
                <a:latin typeface="Times New Roman" panose="02020603050405020304" pitchFamily="18" charset="0"/>
                <a:cs typeface="Times New Roman" panose="02020603050405020304" pitchFamily="18" charset="0"/>
              </a:rPr>
              <a:t>.</a:t>
            </a:r>
          </a:p>
          <a:p>
            <a:endParaRPr lang="en-US" sz="2800" b="1" dirty="0" smtClean="0">
              <a:latin typeface="Times New Roman" panose="02020603050405020304" pitchFamily="18" charset="0"/>
              <a:cs typeface="Times New Roman" panose="02020603050405020304" pitchFamily="18" charset="0"/>
            </a:endParaRPr>
          </a:p>
          <a:p>
            <a:r>
              <a:rPr lang="ru-RU" sz="2800" b="1" dirty="0" err="1" smtClean="0">
                <a:latin typeface="Times New Roman" panose="02020603050405020304" pitchFamily="18" charset="0"/>
                <a:cs typeface="Times New Roman" panose="02020603050405020304" pitchFamily="18" charset="0"/>
              </a:rPr>
              <a:t>Economic</a:t>
            </a:r>
            <a:r>
              <a:rPr lang="ru-RU" sz="2800" b="1" dirty="0" smtClean="0">
                <a:latin typeface="Times New Roman" panose="02020603050405020304" pitchFamily="18" charset="0"/>
                <a:cs typeface="Times New Roman" panose="02020603050405020304" pitchFamily="18" charset="0"/>
              </a:rPr>
              <a:t> </a:t>
            </a:r>
            <a:r>
              <a:rPr lang="ru-RU" sz="2800" b="1" dirty="0" err="1" smtClean="0">
                <a:latin typeface="Times New Roman" panose="02020603050405020304" pitchFamily="18" charset="0"/>
                <a:cs typeface="Times New Roman" panose="02020603050405020304" pitchFamily="18" charset="0"/>
              </a:rPr>
              <a:t>rent</a:t>
            </a:r>
            <a:r>
              <a:rPr lang="en-US" sz="2800" b="1" dirty="0" smtClean="0">
                <a:latin typeface="Times New Roman" panose="02020603050405020304" pitchFamily="18" charset="0"/>
                <a:cs typeface="Times New Roman" panose="02020603050405020304" pitchFamily="18" charset="0"/>
              </a:rPr>
              <a:t> </a:t>
            </a:r>
            <a:r>
              <a:rPr lang="tk-TM" sz="2800" b="1" dirty="0" smtClean="0">
                <a:latin typeface="Times New Roman" panose="02020603050405020304" pitchFamily="18" charset="0"/>
                <a:cs typeface="Times New Roman" panose="02020603050405020304" pitchFamily="18" charset="0"/>
              </a:rPr>
              <a:t>-</a:t>
            </a:r>
            <a:r>
              <a:rPr lang="en-US" sz="2800" b="1"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is</a:t>
            </a:r>
            <a:r>
              <a:rPr lang="ru-RU" sz="2800" dirty="0" smtClean="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the</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market</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price</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paid</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for</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the</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use</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of</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land</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and</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other</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natural</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resources</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with</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limited</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amounts</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and</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reserves</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The</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more</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different</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terms</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of</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the</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land</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offer</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are</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explained</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by</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the</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difference</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between</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rent</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payments</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and</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wages</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interest</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and</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benefits</a:t>
            </a:r>
            <a:r>
              <a:rPr lang="ru-RU"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621643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3568" y="548680"/>
            <a:ext cx="7776864" cy="4524315"/>
          </a:xfrm>
          <a:prstGeom prst="rect">
            <a:avLst/>
          </a:prstGeom>
        </p:spPr>
        <p:txBody>
          <a:bodyPr wrap="square">
            <a:spAutoFit/>
          </a:bodyPr>
          <a:lstStyle/>
          <a:p>
            <a:r>
              <a:rPr lang="ru-RU"/>
              <a:t>Ykdysady</a:t>
            </a:r>
            <a:r>
              <a:rPr lang="ru-RU" dirty="0"/>
              <a:t> </a:t>
            </a:r>
            <a:r>
              <a:rPr lang="ru-RU" dirty="0" err="1"/>
              <a:t>kärende</a:t>
            </a:r>
            <a:endParaRPr lang="ru-RU" dirty="0"/>
          </a:p>
          <a:p>
            <a:r>
              <a:rPr lang="ru-RU" dirty="0" err="1"/>
              <a:t>Has</a:t>
            </a:r>
            <a:r>
              <a:rPr lang="ru-RU" dirty="0"/>
              <a:t> </a:t>
            </a:r>
            <a:r>
              <a:rPr lang="ru-RU" dirty="0" err="1"/>
              <a:t>ökde</a:t>
            </a:r>
            <a:r>
              <a:rPr lang="ru-RU" dirty="0"/>
              <a:t> </a:t>
            </a:r>
            <a:r>
              <a:rPr lang="ru-RU" dirty="0" err="1"/>
              <a:t>hünärmenler</a:t>
            </a:r>
            <a:r>
              <a:rPr lang="ru-RU" dirty="0"/>
              <a:t> </a:t>
            </a:r>
            <a:r>
              <a:rPr lang="ru-RU" dirty="0" err="1"/>
              <a:t>yzygiderli</a:t>
            </a:r>
            <a:r>
              <a:rPr lang="ru-RU" dirty="0"/>
              <a:t> </a:t>
            </a:r>
            <a:r>
              <a:rPr lang="ru-RU" dirty="0" err="1"/>
              <a:t>artykmaç</a:t>
            </a:r>
            <a:r>
              <a:rPr lang="ru-RU" dirty="0"/>
              <a:t> </a:t>
            </a:r>
            <a:r>
              <a:rPr lang="ru-RU" dirty="0" err="1"/>
              <a:t>girdeji</a:t>
            </a:r>
            <a:r>
              <a:rPr lang="ru-RU" dirty="0"/>
              <a:t> </a:t>
            </a:r>
            <a:r>
              <a:rPr lang="ru-RU" dirty="0" err="1"/>
              <a:t>alyp</a:t>
            </a:r>
            <a:r>
              <a:rPr lang="ru-RU" dirty="0"/>
              <a:t> </a:t>
            </a:r>
            <a:r>
              <a:rPr lang="ru-RU" dirty="0" err="1"/>
              <a:t>bilerler</a:t>
            </a:r>
            <a:r>
              <a:rPr lang="ru-RU" dirty="0"/>
              <a:t> - </a:t>
            </a:r>
            <a:r>
              <a:rPr lang="ru-RU" dirty="0" err="1"/>
              <a:t>ykdysady</a:t>
            </a:r>
            <a:r>
              <a:rPr lang="ru-RU" dirty="0"/>
              <a:t> </a:t>
            </a:r>
            <a:r>
              <a:rPr lang="ru-RU" dirty="0" err="1"/>
              <a:t>kärende</a:t>
            </a:r>
            <a:r>
              <a:rPr lang="ru-RU" dirty="0"/>
              <a:t> </a:t>
            </a:r>
            <a:r>
              <a:rPr lang="ru-RU" dirty="0" err="1"/>
              <a:t>tölegi</a:t>
            </a:r>
            <a:r>
              <a:rPr lang="ru-RU" dirty="0"/>
              <a:t>, </a:t>
            </a:r>
            <a:r>
              <a:rPr lang="ru-RU" dirty="0" err="1"/>
              <a:t>seýrek</a:t>
            </a:r>
            <a:r>
              <a:rPr lang="ru-RU" dirty="0"/>
              <a:t> </a:t>
            </a:r>
            <a:r>
              <a:rPr lang="ru-RU" dirty="0" err="1"/>
              <a:t>çeşme</a:t>
            </a:r>
            <a:r>
              <a:rPr lang="ru-RU" dirty="0"/>
              <a:t> </a:t>
            </a:r>
            <a:r>
              <a:rPr lang="ru-RU" dirty="0" err="1"/>
              <a:t>üçin</a:t>
            </a:r>
            <a:r>
              <a:rPr lang="ru-RU" dirty="0"/>
              <a:t> </a:t>
            </a:r>
            <a:r>
              <a:rPr lang="ru-RU" dirty="0" err="1"/>
              <a:t>töleg</a:t>
            </a:r>
            <a:r>
              <a:rPr lang="ru-RU" dirty="0"/>
              <a:t> (</a:t>
            </a:r>
            <a:r>
              <a:rPr lang="ru-RU" dirty="0" err="1"/>
              <a:t>kärleri</a:t>
            </a:r>
            <a:r>
              <a:rPr lang="ru-RU" dirty="0"/>
              <a:t> </a:t>
            </a:r>
            <a:r>
              <a:rPr lang="ru-RU" dirty="0" err="1"/>
              <a:t>ýa-da</a:t>
            </a:r>
            <a:r>
              <a:rPr lang="ru-RU" dirty="0"/>
              <a:t> </a:t>
            </a:r>
            <a:r>
              <a:rPr lang="ru-RU" dirty="0" err="1"/>
              <a:t>ukyplary</a:t>
            </a:r>
            <a:r>
              <a:rPr lang="ru-RU" dirty="0"/>
              <a:t>).</a:t>
            </a:r>
          </a:p>
          <a:p>
            <a:endParaRPr lang="ru-RU" dirty="0"/>
          </a:p>
          <a:p>
            <a:r>
              <a:rPr lang="ru-RU" dirty="0" err="1"/>
              <a:t>Ykdysady</a:t>
            </a:r>
            <a:r>
              <a:rPr lang="ru-RU" dirty="0"/>
              <a:t> </a:t>
            </a:r>
            <a:r>
              <a:rPr lang="ru-RU" dirty="0" err="1"/>
              <a:t>kärende</a:t>
            </a:r>
            <a:r>
              <a:rPr lang="ru-RU" dirty="0"/>
              <a:t>, </a:t>
            </a:r>
            <a:r>
              <a:rPr lang="ru-RU" dirty="0" err="1"/>
              <a:t>üpjünçiligi</a:t>
            </a:r>
            <a:r>
              <a:rPr lang="ru-RU" dirty="0"/>
              <a:t> </a:t>
            </a:r>
            <a:r>
              <a:rPr lang="ru-RU" dirty="0" err="1"/>
              <a:t>gaty</a:t>
            </a:r>
            <a:r>
              <a:rPr lang="ru-RU" dirty="0"/>
              <a:t> </a:t>
            </a:r>
            <a:r>
              <a:rPr lang="ru-RU" dirty="0" err="1"/>
              <a:t>çäkli</a:t>
            </a:r>
            <a:r>
              <a:rPr lang="ru-RU" dirty="0"/>
              <a:t> </a:t>
            </a:r>
            <a:r>
              <a:rPr lang="ru-RU" dirty="0" err="1"/>
              <a:t>çeşme</a:t>
            </a:r>
            <a:r>
              <a:rPr lang="ru-RU" dirty="0"/>
              <a:t> </a:t>
            </a:r>
            <a:r>
              <a:rPr lang="ru-RU" dirty="0" err="1"/>
              <a:t>üçin</a:t>
            </a:r>
            <a:r>
              <a:rPr lang="ru-RU" dirty="0"/>
              <a:t> </a:t>
            </a:r>
            <a:r>
              <a:rPr lang="ru-RU" dirty="0" err="1"/>
              <a:t>tölegdir</a:t>
            </a:r>
            <a:r>
              <a:rPr lang="ru-RU" dirty="0"/>
              <a:t>.</a:t>
            </a:r>
          </a:p>
          <a:p>
            <a:endParaRPr lang="ru-RU" dirty="0"/>
          </a:p>
          <a:p>
            <a:r>
              <a:rPr lang="ru-RU" dirty="0"/>
              <a:t> </a:t>
            </a:r>
            <a:r>
              <a:rPr lang="ru-RU" dirty="0" err="1"/>
              <a:t>Iň</a:t>
            </a:r>
            <a:r>
              <a:rPr lang="ru-RU" dirty="0"/>
              <a:t> </a:t>
            </a:r>
            <a:r>
              <a:rPr lang="ru-RU" dirty="0" err="1"/>
              <a:t>pes</a:t>
            </a:r>
            <a:r>
              <a:rPr lang="ru-RU" dirty="0"/>
              <a:t> (</a:t>
            </a:r>
            <a:r>
              <a:rPr lang="ru-RU" dirty="0" err="1"/>
              <a:t>ätiýaçlandyrylan</a:t>
            </a:r>
            <a:r>
              <a:rPr lang="ru-RU" dirty="0"/>
              <a:t>) </a:t>
            </a:r>
            <a:r>
              <a:rPr lang="ru-RU" dirty="0" err="1"/>
              <a:t>zähmet</a:t>
            </a:r>
            <a:r>
              <a:rPr lang="ru-RU" dirty="0"/>
              <a:t> </a:t>
            </a:r>
            <a:r>
              <a:rPr lang="ru-RU" dirty="0" err="1"/>
              <a:t>bahasy</a:t>
            </a:r>
            <a:r>
              <a:rPr lang="ru-RU" dirty="0"/>
              <a:t> </a:t>
            </a:r>
            <a:r>
              <a:rPr lang="ru-RU" dirty="0" err="1"/>
              <a:t>bilen</a:t>
            </a:r>
            <a:r>
              <a:rPr lang="ru-RU" dirty="0"/>
              <a:t> </a:t>
            </a:r>
            <a:r>
              <a:rPr lang="ru-RU" dirty="0" err="1"/>
              <a:t>bazar</a:t>
            </a:r>
            <a:r>
              <a:rPr lang="ru-RU" dirty="0"/>
              <a:t> </a:t>
            </a:r>
            <a:r>
              <a:rPr lang="ru-RU" dirty="0" err="1"/>
              <a:t>bahasynyň</a:t>
            </a:r>
            <a:r>
              <a:rPr lang="ru-RU" dirty="0"/>
              <a:t> </a:t>
            </a:r>
            <a:r>
              <a:rPr lang="ru-RU" dirty="0" err="1"/>
              <a:t>arasyndaky</a:t>
            </a:r>
            <a:r>
              <a:rPr lang="ru-RU" dirty="0"/>
              <a:t> </a:t>
            </a:r>
            <a:r>
              <a:rPr lang="ru-RU" dirty="0" err="1"/>
              <a:t>tapawut</a:t>
            </a:r>
            <a:r>
              <a:rPr lang="ru-RU" dirty="0"/>
              <a:t> </a:t>
            </a:r>
            <a:r>
              <a:rPr lang="ru-RU" dirty="0" err="1"/>
              <a:t>ykdysady</a:t>
            </a:r>
            <a:r>
              <a:rPr lang="ru-RU" dirty="0"/>
              <a:t> </a:t>
            </a:r>
            <a:r>
              <a:rPr lang="ru-RU" dirty="0" err="1"/>
              <a:t>kärende</a:t>
            </a:r>
            <a:r>
              <a:rPr lang="ru-RU" dirty="0"/>
              <a:t>. </a:t>
            </a:r>
            <a:r>
              <a:rPr lang="ru-RU" dirty="0" err="1"/>
              <a:t>Kämil</a:t>
            </a:r>
            <a:r>
              <a:rPr lang="ru-RU" dirty="0"/>
              <a:t> </a:t>
            </a:r>
            <a:r>
              <a:rPr lang="ru-RU" dirty="0" err="1"/>
              <a:t>bäsdeşlik</a:t>
            </a:r>
            <a:r>
              <a:rPr lang="ru-RU" dirty="0"/>
              <a:t> </a:t>
            </a:r>
            <a:r>
              <a:rPr lang="ru-RU" dirty="0" err="1"/>
              <a:t>şertlerinde</a:t>
            </a:r>
            <a:r>
              <a:rPr lang="ru-RU" dirty="0"/>
              <a:t> </a:t>
            </a:r>
            <a:r>
              <a:rPr lang="ru-RU" dirty="0" err="1"/>
              <a:t>ykdysady</a:t>
            </a:r>
            <a:r>
              <a:rPr lang="ru-RU" dirty="0"/>
              <a:t> </a:t>
            </a:r>
            <a:r>
              <a:rPr lang="ru-RU" dirty="0" err="1"/>
              <a:t>kärendäniň</a:t>
            </a:r>
            <a:r>
              <a:rPr lang="ru-RU" dirty="0"/>
              <a:t> </a:t>
            </a:r>
            <a:r>
              <a:rPr lang="ru-RU" dirty="0" err="1"/>
              <a:t>bolmagy</a:t>
            </a:r>
            <a:r>
              <a:rPr lang="ru-RU" dirty="0"/>
              <a:t> </a:t>
            </a:r>
            <a:r>
              <a:rPr lang="ru-RU" dirty="0" err="1"/>
              <a:t>täze</a:t>
            </a:r>
            <a:r>
              <a:rPr lang="ru-RU" dirty="0"/>
              <a:t> </a:t>
            </a:r>
            <a:r>
              <a:rPr lang="ru-RU" dirty="0" err="1"/>
              <a:t>işçileriň</a:t>
            </a:r>
            <a:r>
              <a:rPr lang="ru-RU" dirty="0"/>
              <a:t> </a:t>
            </a:r>
            <a:r>
              <a:rPr lang="ru-RU" dirty="0" err="1"/>
              <a:t>pudaga</a:t>
            </a:r>
            <a:r>
              <a:rPr lang="ru-RU" dirty="0"/>
              <a:t> </a:t>
            </a:r>
            <a:r>
              <a:rPr lang="ru-RU" dirty="0" err="1"/>
              <a:t>gelmegine</a:t>
            </a:r>
            <a:r>
              <a:rPr lang="ru-RU" dirty="0"/>
              <a:t> </a:t>
            </a:r>
            <a:r>
              <a:rPr lang="ru-RU" dirty="0" err="1"/>
              <a:t>itergi</a:t>
            </a:r>
            <a:r>
              <a:rPr lang="ru-RU" dirty="0"/>
              <a:t> </a:t>
            </a:r>
            <a:r>
              <a:rPr lang="ru-RU" dirty="0" err="1"/>
              <a:t>berýär</a:t>
            </a:r>
            <a:r>
              <a:rPr lang="ru-RU" dirty="0"/>
              <a:t>. </a:t>
            </a:r>
            <a:r>
              <a:rPr lang="ru-RU" dirty="0" err="1"/>
              <a:t>Şonuň</a:t>
            </a:r>
            <a:r>
              <a:rPr lang="ru-RU" dirty="0"/>
              <a:t> </a:t>
            </a:r>
            <a:r>
              <a:rPr lang="ru-RU" dirty="0" err="1"/>
              <a:t>üçin</a:t>
            </a:r>
            <a:r>
              <a:rPr lang="ru-RU" dirty="0"/>
              <a:t> </a:t>
            </a:r>
            <a:r>
              <a:rPr lang="ru-RU" dirty="0" err="1"/>
              <a:t>bäsdeşlige</a:t>
            </a:r>
            <a:r>
              <a:rPr lang="ru-RU" dirty="0"/>
              <a:t> </a:t>
            </a:r>
            <a:r>
              <a:rPr lang="ru-RU" dirty="0" err="1"/>
              <a:t>ukyply</a:t>
            </a:r>
            <a:r>
              <a:rPr lang="ru-RU" dirty="0"/>
              <a:t> </a:t>
            </a:r>
            <a:r>
              <a:rPr lang="ru-RU" dirty="0" err="1"/>
              <a:t>pudakda</a:t>
            </a:r>
            <a:r>
              <a:rPr lang="ru-RU" dirty="0"/>
              <a:t> </a:t>
            </a:r>
            <a:r>
              <a:rPr lang="ru-RU" dirty="0" err="1"/>
              <a:t>uzak</a:t>
            </a:r>
            <a:r>
              <a:rPr lang="ru-RU" dirty="0"/>
              <a:t> </a:t>
            </a:r>
            <a:r>
              <a:rPr lang="ru-RU" dirty="0" err="1"/>
              <a:t>möhletleýin</a:t>
            </a:r>
            <a:r>
              <a:rPr lang="ru-RU" dirty="0"/>
              <a:t> </a:t>
            </a:r>
            <a:r>
              <a:rPr lang="ru-RU" dirty="0" err="1"/>
              <a:t>üpjünçilik</a:t>
            </a:r>
            <a:r>
              <a:rPr lang="ru-RU" dirty="0"/>
              <a:t> </a:t>
            </a:r>
            <a:r>
              <a:rPr lang="ru-RU" dirty="0" err="1"/>
              <a:t>egri</a:t>
            </a:r>
            <a:r>
              <a:rPr lang="ru-RU" dirty="0"/>
              <a:t> </a:t>
            </a:r>
            <a:r>
              <a:rPr lang="ru-RU" dirty="0" err="1"/>
              <a:t>düýbünden</a:t>
            </a:r>
            <a:r>
              <a:rPr lang="ru-RU" dirty="0"/>
              <a:t> </a:t>
            </a:r>
            <a:r>
              <a:rPr lang="ru-RU" dirty="0" err="1"/>
              <a:t>elastik</a:t>
            </a:r>
            <a:r>
              <a:rPr lang="ru-RU" dirty="0"/>
              <a:t> </a:t>
            </a:r>
            <a:r>
              <a:rPr lang="ru-RU" dirty="0" err="1"/>
              <a:t>bolýar</a:t>
            </a:r>
            <a:r>
              <a:rPr lang="ru-RU" dirty="0"/>
              <a:t> </a:t>
            </a:r>
            <a:r>
              <a:rPr lang="ru-RU" dirty="0" err="1"/>
              <a:t>we</a:t>
            </a:r>
            <a:r>
              <a:rPr lang="ru-RU" dirty="0"/>
              <a:t> </a:t>
            </a:r>
            <a:r>
              <a:rPr lang="ru-RU" dirty="0" err="1"/>
              <a:t>ykdysady</a:t>
            </a:r>
            <a:r>
              <a:rPr lang="ru-RU" dirty="0"/>
              <a:t> </a:t>
            </a:r>
            <a:r>
              <a:rPr lang="ru-RU" dirty="0" err="1"/>
              <a:t>kärende</a:t>
            </a:r>
            <a:r>
              <a:rPr lang="ru-RU" dirty="0"/>
              <a:t> </a:t>
            </a:r>
            <a:r>
              <a:rPr lang="ru-RU" dirty="0" err="1"/>
              <a:t>ýitýär</a:t>
            </a:r>
            <a:r>
              <a:rPr lang="ru-RU" dirty="0"/>
              <a:t>. </a:t>
            </a:r>
            <a:r>
              <a:rPr lang="ru-RU" dirty="0" err="1"/>
              <a:t>Şeýle-de</a:t>
            </a:r>
            <a:r>
              <a:rPr lang="ru-RU" dirty="0"/>
              <a:t> </a:t>
            </a:r>
            <a:r>
              <a:rPr lang="ru-RU" dirty="0" err="1"/>
              <a:t>bolsa</a:t>
            </a:r>
            <a:r>
              <a:rPr lang="ru-RU" dirty="0"/>
              <a:t>, </a:t>
            </a:r>
            <a:r>
              <a:rPr lang="ru-RU" dirty="0" err="1"/>
              <a:t>täze</a:t>
            </a:r>
            <a:r>
              <a:rPr lang="ru-RU" dirty="0"/>
              <a:t> </a:t>
            </a:r>
            <a:r>
              <a:rPr lang="ru-RU" dirty="0" err="1"/>
              <a:t>işçileriň</a:t>
            </a:r>
            <a:r>
              <a:rPr lang="ru-RU" dirty="0"/>
              <a:t> </a:t>
            </a:r>
            <a:r>
              <a:rPr lang="ru-RU" dirty="0" err="1"/>
              <a:t>köne</a:t>
            </a:r>
            <a:r>
              <a:rPr lang="ru-RU" dirty="0"/>
              <a:t> </a:t>
            </a:r>
            <a:r>
              <a:rPr lang="ru-RU" dirty="0" err="1"/>
              <a:t>kärleri</a:t>
            </a:r>
            <a:r>
              <a:rPr lang="ru-RU" dirty="0"/>
              <a:t> </a:t>
            </a:r>
            <a:r>
              <a:rPr lang="ru-RU" dirty="0" err="1"/>
              <a:t>bolmadyk</a:t>
            </a:r>
            <a:r>
              <a:rPr lang="ru-RU" dirty="0"/>
              <a:t> </a:t>
            </a:r>
            <a:r>
              <a:rPr lang="ru-RU" dirty="0" err="1"/>
              <a:t>ýagdaýynda</a:t>
            </a:r>
            <a:r>
              <a:rPr lang="ru-RU" dirty="0"/>
              <a:t> </a:t>
            </a:r>
            <a:r>
              <a:rPr lang="ru-RU" dirty="0" err="1"/>
              <a:t>ykdysady</a:t>
            </a:r>
            <a:r>
              <a:rPr lang="ru-RU" dirty="0"/>
              <a:t> </a:t>
            </a:r>
            <a:r>
              <a:rPr lang="ru-RU" dirty="0" err="1"/>
              <a:t>kärende</a:t>
            </a:r>
            <a:r>
              <a:rPr lang="ru-RU" dirty="0"/>
              <a:t> </a:t>
            </a:r>
            <a:r>
              <a:rPr lang="ru-RU" dirty="0" err="1"/>
              <a:t>uzak</a:t>
            </a:r>
            <a:r>
              <a:rPr lang="ru-RU" dirty="0"/>
              <a:t> </a:t>
            </a:r>
            <a:r>
              <a:rPr lang="ru-RU" dirty="0" err="1"/>
              <a:t>wagtlap</a:t>
            </a:r>
            <a:r>
              <a:rPr lang="ru-RU" dirty="0"/>
              <a:t> </a:t>
            </a:r>
            <a:r>
              <a:rPr lang="ru-RU" dirty="0" err="1"/>
              <a:t>dowam</a:t>
            </a:r>
            <a:r>
              <a:rPr lang="ru-RU" dirty="0"/>
              <a:t> </a:t>
            </a:r>
            <a:r>
              <a:rPr lang="ru-RU" dirty="0" err="1"/>
              <a:t>edip</a:t>
            </a:r>
            <a:r>
              <a:rPr lang="ru-RU" dirty="0"/>
              <a:t> </a:t>
            </a:r>
            <a:r>
              <a:rPr lang="ru-RU" dirty="0" err="1"/>
              <a:t>biler</a:t>
            </a:r>
            <a:r>
              <a:rPr lang="ru-RU" dirty="0"/>
              <a:t>. </a:t>
            </a:r>
            <a:r>
              <a:rPr lang="ru-RU" dirty="0" err="1"/>
              <a:t>Bu</a:t>
            </a:r>
            <a:r>
              <a:rPr lang="ru-RU" dirty="0"/>
              <a:t> </a:t>
            </a:r>
            <a:r>
              <a:rPr lang="ru-RU" dirty="0" err="1"/>
              <a:t>täsin</a:t>
            </a:r>
            <a:r>
              <a:rPr lang="ru-RU" dirty="0"/>
              <a:t> </a:t>
            </a:r>
            <a:r>
              <a:rPr lang="ru-RU" dirty="0" err="1"/>
              <a:t>adam</a:t>
            </a:r>
            <a:r>
              <a:rPr lang="ru-RU" dirty="0"/>
              <a:t> </a:t>
            </a:r>
            <a:r>
              <a:rPr lang="ru-RU" dirty="0" err="1"/>
              <a:t>resurslaryny</a:t>
            </a:r>
            <a:r>
              <a:rPr lang="ru-RU" dirty="0"/>
              <a:t> </a:t>
            </a:r>
            <a:r>
              <a:rPr lang="ru-RU" dirty="0" err="1"/>
              <a:t>özüne</a:t>
            </a:r>
            <a:r>
              <a:rPr lang="ru-RU" dirty="0"/>
              <a:t> </a:t>
            </a:r>
            <a:r>
              <a:rPr lang="ru-RU" dirty="0" err="1"/>
              <a:t>çekýän</a:t>
            </a:r>
            <a:r>
              <a:rPr lang="ru-RU" dirty="0"/>
              <a:t> </a:t>
            </a:r>
            <a:r>
              <a:rPr lang="ru-RU" dirty="0" err="1"/>
              <a:t>pudaklara</a:t>
            </a:r>
            <a:r>
              <a:rPr lang="ru-RU" dirty="0"/>
              <a:t> </a:t>
            </a:r>
            <a:r>
              <a:rPr lang="ru-RU" dirty="0" err="1"/>
              <a:t>mahsusdyr</a:t>
            </a:r>
            <a:r>
              <a:rPr lang="ru-RU" dirty="0"/>
              <a:t>. </a:t>
            </a:r>
            <a:r>
              <a:rPr lang="ru-RU" dirty="0" err="1"/>
              <a:t>Şeýle</a:t>
            </a:r>
            <a:r>
              <a:rPr lang="ru-RU" dirty="0"/>
              <a:t> </a:t>
            </a:r>
            <a:r>
              <a:rPr lang="ru-RU" dirty="0" err="1"/>
              <a:t>işçileriň</a:t>
            </a:r>
            <a:r>
              <a:rPr lang="ru-RU" dirty="0"/>
              <a:t> </a:t>
            </a:r>
            <a:r>
              <a:rPr lang="ru-RU" dirty="0" err="1"/>
              <a:t>üpjünçiligi</a:t>
            </a:r>
            <a:r>
              <a:rPr lang="ru-RU" dirty="0"/>
              <a:t> </a:t>
            </a:r>
            <a:r>
              <a:rPr lang="ru-RU" dirty="0" err="1"/>
              <a:t>gaty</a:t>
            </a:r>
            <a:r>
              <a:rPr lang="ru-RU" dirty="0"/>
              <a:t> </a:t>
            </a:r>
            <a:r>
              <a:rPr lang="ru-RU" dirty="0" err="1"/>
              <a:t>çäklidir</a:t>
            </a:r>
            <a:r>
              <a:rPr lang="ru-RU" dirty="0"/>
              <a:t>, </a:t>
            </a:r>
            <a:r>
              <a:rPr lang="ru-RU" dirty="0" err="1"/>
              <a:t>şonuň</a:t>
            </a:r>
            <a:r>
              <a:rPr lang="ru-RU" dirty="0"/>
              <a:t> </a:t>
            </a:r>
            <a:r>
              <a:rPr lang="ru-RU" dirty="0" err="1"/>
              <a:t>üçin</a:t>
            </a:r>
            <a:r>
              <a:rPr lang="ru-RU" dirty="0"/>
              <a:t> </a:t>
            </a:r>
            <a:r>
              <a:rPr lang="ru-RU" dirty="0" err="1"/>
              <a:t>ol</a:t>
            </a:r>
            <a:r>
              <a:rPr lang="ru-RU" dirty="0"/>
              <a:t> </a:t>
            </a:r>
            <a:r>
              <a:rPr lang="ru-RU" dirty="0" err="1"/>
              <a:t>düýbünden</a:t>
            </a:r>
            <a:r>
              <a:rPr lang="ru-RU" dirty="0"/>
              <a:t> </a:t>
            </a:r>
            <a:r>
              <a:rPr lang="ru-RU" dirty="0" err="1"/>
              <a:t>elastik</a:t>
            </a:r>
            <a:r>
              <a:rPr lang="ru-RU" dirty="0"/>
              <a:t> </a:t>
            </a:r>
            <a:r>
              <a:rPr lang="ru-RU" dirty="0" err="1"/>
              <a:t>däl</a:t>
            </a:r>
            <a:r>
              <a:rPr lang="ru-RU" dirty="0"/>
              <a:t>. </a:t>
            </a:r>
            <a:r>
              <a:rPr lang="ru-RU" dirty="0" err="1"/>
              <a:t>Netijede</a:t>
            </a:r>
            <a:r>
              <a:rPr lang="ru-RU" dirty="0"/>
              <a:t>, </a:t>
            </a:r>
            <a:r>
              <a:rPr lang="ru-RU" dirty="0" err="1"/>
              <a:t>islegiň</a:t>
            </a:r>
            <a:r>
              <a:rPr lang="ru-RU" dirty="0"/>
              <a:t> </a:t>
            </a:r>
            <a:r>
              <a:rPr lang="ru-RU" dirty="0" err="1"/>
              <a:t>ýokarlanmagy</a:t>
            </a:r>
            <a:r>
              <a:rPr lang="ru-RU" dirty="0"/>
              <a:t> </a:t>
            </a:r>
            <a:r>
              <a:rPr lang="ru-RU" dirty="0" err="1"/>
              <a:t>zähmet</a:t>
            </a:r>
            <a:r>
              <a:rPr lang="ru-RU" dirty="0"/>
              <a:t> </a:t>
            </a:r>
            <a:r>
              <a:rPr lang="ru-RU" dirty="0" err="1"/>
              <a:t>bahasynyň</a:t>
            </a:r>
            <a:r>
              <a:rPr lang="ru-RU" dirty="0"/>
              <a:t> </a:t>
            </a:r>
            <a:r>
              <a:rPr lang="ru-RU" dirty="0" err="1"/>
              <a:t>ýokarlanmagynda</a:t>
            </a:r>
            <a:r>
              <a:rPr lang="ru-RU" dirty="0"/>
              <a:t>, </a:t>
            </a:r>
            <a:r>
              <a:rPr lang="ru-RU" dirty="0" err="1"/>
              <a:t>zähmet</a:t>
            </a:r>
            <a:r>
              <a:rPr lang="ru-RU" dirty="0"/>
              <a:t> </a:t>
            </a:r>
            <a:r>
              <a:rPr lang="ru-RU" dirty="0" err="1"/>
              <a:t>hakynyň</a:t>
            </a:r>
            <a:r>
              <a:rPr lang="ru-RU" dirty="0"/>
              <a:t> </a:t>
            </a:r>
            <a:r>
              <a:rPr lang="ru-RU" dirty="0" err="1"/>
              <a:t>ýokarlanmagynda</a:t>
            </a:r>
            <a:r>
              <a:rPr lang="ru-RU" dirty="0"/>
              <a:t> </a:t>
            </a:r>
            <a:r>
              <a:rPr lang="ru-RU" dirty="0" err="1"/>
              <a:t>ýüze</a:t>
            </a:r>
            <a:r>
              <a:rPr lang="ru-RU" dirty="0"/>
              <a:t> </a:t>
            </a:r>
            <a:r>
              <a:rPr lang="ru-RU" dirty="0" err="1"/>
              <a:t>çykýar</a:t>
            </a:r>
            <a:r>
              <a:rPr lang="ru-RU" dirty="0"/>
              <a:t>.</a:t>
            </a:r>
          </a:p>
        </p:txBody>
      </p:sp>
    </p:spTree>
    <p:extLst>
      <p:ext uri="{BB962C8B-B14F-4D97-AF65-F5344CB8AC3E}">
        <p14:creationId xmlns:p14="http://schemas.microsoft.com/office/powerpoint/2010/main" val="3289936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Effect>
                      <a14:colorTemperature colorTemp="11200"/>
                    </a14:imgEffect>
                    <a14:imgEffect>
                      <a14:saturation sat="4000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187624" y="332656"/>
            <a:ext cx="6821562" cy="3599086"/>
          </a:xfrm>
          <a:prstGeom prst="rect">
            <a:avLst/>
          </a:prstGeom>
        </p:spPr>
      </p:pic>
      <p:sp>
        <p:nvSpPr>
          <p:cNvPr id="3" name="Прямоугольник 2"/>
          <p:cNvSpPr/>
          <p:nvPr/>
        </p:nvSpPr>
        <p:spPr>
          <a:xfrm>
            <a:off x="529953" y="4581128"/>
            <a:ext cx="8136904" cy="1938992"/>
          </a:xfrm>
          <a:prstGeom prst="rect">
            <a:avLst/>
          </a:prstGeom>
        </p:spPr>
        <p:txBody>
          <a:bodyPr wrap="square">
            <a:spAutoFit/>
          </a:bodyPr>
          <a:lstStyle/>
          <a:p>
            <a:r>
              <a:rPr lang="ru-RU" sz="2000" dirty="0" err="1">
                <a:latin typeface="Times New Roman" panose="02020603050405020304" pitchFamily="18" charset="0"/>
                <a:cs typeface="Times New Roman" panose="02020603050405020304" pitchFamily="18" charset="0"/>
              </a:rPr>
              <a:t>Zähmet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üçin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ilkinji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isleg</a:t>
            </a:r>
            <a:r>
              <a:rPr lang="ru-RU" sz="2000" dirty="0">
                <a:latin typeface="Times New Roman" panose="02020603050405020304" pitchFamily="18" charset="0"/>
                <a:cs typeface="Times New Roman" panose="02020603050405020304" pitchFamily="18" charset="0"/>
              </a:rPr>
              <a:t> D1 </a:t>
            </a:r>
            <a:r>
              <a:rPr lang="ru-RU" sz="2000" dirty="0" err="1">
                <a:latin typeface="Times New Roman" panose="02020603050405020304" pitchFamily="18" charset="0"/>
                <a:cs typeface="Times New Roman" panose="02020603050405020304" pitchFamily="18" charset="0"/>
              </a:rPr>
              <a:t>egrisi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bilen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kesgitlenýär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üpjünçiligi</a:t>
            </a:r>
            <a:r>
              <a:rPr lang="ru-RU" sz="2000" dirty="0">
                <a:latin typeface="Times New Roman" panose="02020603050405020304" pitchFamily="18" charset="0"/>
                <a:cs typeface="Times New Roman" panose="02020603050405020304" pitchFamily="18" charset="0"/>
              </a:rPr>
              <a:t> - S. </a:t>
            </a:r>
            <a:r>
              <a:rPr lang="ru-RU" sz="2000" dirty="0" err="1">
                <a:latin typeface="Times New Roman" panose="02020603050405020304" pitchFamily="18" charset="0"/>
                <a:cs typeface="Times New Roman" panose="02020603050405020304" pitchFamily="18" charset="0"/>
              </a:rPr>
              <a:t>Elastik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däl</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üpjünçilik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şertlerinde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zähmetiň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bahasy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doly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islege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baglydyr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Işgäriň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suratkeş</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ýazyjy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barha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artýan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meşhurlygy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talap</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egrisiniň</a:t>
            </a:r>
            <a:r>
              <a:rPr lang="ru-RU" sz="2000" dirty="0">
                <a:latin typeface="Times New Roman" panose="02020603050405020304" pitchFamily="18" charset="0"/>
                <a:cs typeface="Times New Roman" panose="02020603050405020304" pitchFamily="18" charset="0"/>
              </a:rPr>
              <a:t> D1 </a:t>
            </a:r>
            <a:r>
              <a:rPr lang="ru-RU" sz="2000" dirty="0" err="1">
                <a:latin typeface="Times New Roman" panose="02020603050405020304" pitchFamily="18" charset="0"/>
                <a:cs typeface="Times New Roman" panose="02020603050405020304" pitchFamily="18" charset="0"/>
              </a:rPr>
              <a:t>pozisiýasyndan</a:t>
            </a:r>
            <a:r>
              <a:rPr lang="ru-RU" sz="2000" dirty="0">
                <a:latin typeface="Times New Roman" panose="02020603050405020304" pitchFamily="18" charset="0"/>
                <a:cs typeface="Times New Roman" panose="02020603050405020304" pitchFamily="18" charset="0"/>
              </a:rPr>
              <a:t> D2 </a:t>
            </a:r>
            <a:r>
              <a:rPr lang="ru-RU" sz="2000" dirty="0" err="1">
                <a:latin typeface="Times New Roman" panose="02020603050405020304" pitchFamily="18" charset="0"/>
                <a:cs typeface="Times New Roman" panose="02020603050405020304" pitchFamily="18" charset="0"/>
              </a:rPr>
              <a:t>pozisiýasyna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düýpli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üýtgemegi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aňladýar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Şeýlelik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bilen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aýlygy</a:t>
            </a:r>
            <a:r>
              <a:rPr lang="ru-RU" sz="2000" dirty="0">
                <a:latin typeface="Times New Roman" panose="02020603050405020304" pitchFamily="18" charset="0"/>
                <a:cs typeface="Times New Roman" panose="02020603050405020304" pitchFamily="18" charset="0"/>
              </a:rPr>
              <a:t> w1-den w2-e </a:t>
            </a:r>
            <a:r>
              <a:rPr lang="ru-RU" sz="2000" dirty="0" err="1">
                <a:latin typeface="Times New Roman" panose="02020603050405020304" pitchFamily="18" charset="0"/>
                <a:cs typeface="Times New Roman" panose="02020603050405020304" pitchFamily="18" charset="0"/>
              </a:rPr>
              <a:t>çenli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ýokarlanýar</a:t>
            </a:r>
            <a:r>
              <a:rPr lang="ru-RU" sz="2000" dirty="0">
                <a:latin typeface="Times New Roman" panose="02020603050405020304" pitchFamily="18" charset="0"/>
                <a:cs typeface="Times New Roman" panose="02020603050405020304" pitchFamily="18" charset="0"/>
              </a:rPr>
              <a:t>. W1 E1 E2 w2 </a:t>
            </a:r>
            <a:r>
              <a:rPr lang="ru-RU" sz="2000" dirty="0" err="1">
                <a:latin typeface="Times New Roman" panose="02020603050405020304" pitchFamily="18" charset="0"/>
                <a:cs typeface="Times New Roman" panose="02020603050405020304" pitchFamily="18" charset="0"/>
              </a:rPr>
              <a:t>dörtburçlugyň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meýdany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ykdysady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kärendäni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görkezýär</a:t>
            </a:r>
            <a:r>
              <a:rPr lang="ru-RU" sz="2000" dirty="0">
                <a:latin typeface="Times New Roman" panose="02020603050405020304" pitchFamily="18" charset="0"/>
                <a:cs typeface="Times New Roman" panose="02020603050405020304" pitchFamily="18" charset="0"/>
              </a:rPr>
              <a:t> (8.3a </a:t>
            </a:r>
            <a:r>
              <a:rPr lang="ru-RU" sz="2000" dirty="0" err="1">
                <a:latin typeface="Times New Roman" panose="02020603050405020304" pitchFamily="18" charset="0"/>
                <a:cs typeface="Times New Roman" panose="02020603050405020304" pitchFamily="18" charset="0"/>
              </a:rPr>
              <a:t>surat</a:t>
            </a:r>
            <a:r>
              <a:rPr lang="ru-RU"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72153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548680"/>
            <a:ext cx="8280920" cy="4524315"/>
          </a:xfrm>
          <a:prstGeom prst="rect">
            <a:avLst/>
          </a:prstGeom>
        </p:spPr>
        <p:txBody>
          <a:bodyPr wrap="square">
            <a:spAutoFit/>
          </a:bodyPr>
          <a:lstStyle/>
          <a:p>
            <a:r>
              <a:rPr lang="ru-RU" dirty="0" err="1"/>
              <a:t>Esasy</a:t>
            </a:r>
            <a:r>
              <a:rPr lang="ru-RU" dirty="0"/>
              <a:t> </a:t>
            </a:r>
            <a:r>
              <a:rPr lang="ru-RU" dirty="0" err="1"/>
              <a:t>serişdeler</a:t>
            </a:r>
            <a:r>
              <a:rPr lang="ru-RU" dirty="0"/>
              <a:t>, </a:t>
            </a:r>
            <a:r>
              <a:rPr lang="ru-RU" dirty="0" err="1"/>
              <a:t>tebigy</a:t>
            </a:r>
            <a:r>
              <a:rPr lang="ru-RU" dirty="0"/>
              <a:t> </a:t>
            </a:r>
            <a:r>
              <a:rPr lang="ru-RU" dirty="0" err="1"/>
              <a:t>görnüşini</a:t>
            </a:r>
            <a:r>
              <a:rPr lang="ru-RU" dirty="0"/>
              <a:t> </a:t>
            </a:r>
            <a:r>
              <a:rPr lang="ru-RU" dirty="0" err="1"/>
              <a:t>saklamak</a:t>
            </a:r>
            <a:r>
              <a:rPr lang="ru-RU" dirty="0"/>
              <a:t> </a:t>
            </a:r>
            <a:r>
              <a:rPr lang="ru-RU" dirty="0" err="1"/>
              <a:t>bilen</a:t>
            </a:r>
            <a:r>
              <a:rPr lang="ru-RU" dirty="0"/>
              <a:t> </a:t>
            </a:r>
            <a:r>
              <a:rPr lang="ru-RU" dirty="0" err="1"/>
              <a:t>önümçilik</a:t>
            </a:r>
            <a:r>
              <a:rPr lang="ru-RU" dirty="0"/>
              <a:t> </a:t>
            </a:r>
            <a:r>
              <a:rPr lang="ru-RU" dirty="0" err="1"/>
              <a:t>prosesine</a:t>
            </a:r>
            <a:r>
              <a:rPr lang="ru-RU" dirty="0"/>
              <a:t> </a:t>
            </a:r>
            <a:r>
              <a:rPr lang="ru-RU" dirty="0" err="1"/>
              <a:t>gatnaşýan</a:t>
            </a:r>
            <a:r>
              <a:rPr lang="ru-RU" dirty="0"/>
              <a:t> </a:t>
            </a:r>
            <a:r>
              <a:rPr lang="ru-RU" dirty="0" err="1"/>
              <a:t>zähmet</a:t>
            </a:r>
            <a:r>
              <a:rPr lang="ru-RU" dirty="0"/>
              <a:t> </a:t>
            </a:r>
            <a:r>
              <a:rPr lang="ru-RU" dirty="0" err="1"/>
              <a:t>serişdesidir</a:t>
            </a:r>
            <a:r>
              <a:rPr lang="ru-RU" dirty="0"/>
              <a:t>. </a:t>
            </a:r>
            <a:r>
              <a:rPr lang="ru-RU" dirty="0" err="1"/>
              <a:t>Olar</a:t>
            </a:r>
            <a:r>
              <a:rPr lang="ru-RU" dirty="0"/>
              <a:t> </a:t>
            </a:r>
            <a:r>
              <a:rPr lang="ru-RU" dirty="0" err="1"/>
              <a:t>guramanyň</a:t>
            </a:r>
            <a:r>
              <a:rPr lang="ru-RU" dirty="0"/>
              <a:t> </a:t>
            </a:r>
            <a:r>
              <a:rPr lang="ru-RU" dirty="0" err="1"/>
              <a:t>esasy</a:t>
            </a:r>
            <a:r>
              <a:rPr lang="ru-RU" dirty="0"/>
              <a:t> </a:t>
            </a:r>
            <a:r>
              <a:rPr lang="ru-RU" dirty="0" err="1"/>
              <a:t>işiniň</a:t>
            </a:r>
            <a:r>
              <a:rPr lang="ru-RU" dirty="0"/>
              <a:t> </a:t>
            </a:r>
            <a:r>
              <a:rPr lang="ru-RU" dirty="0" err="1"/>
              <a:t>zerurlyklary</a:t>
            </a:r>
            <a:r>
              <a:rPr lang="ru-RU" dirty="0"/>
              <a:t> </a:t>
            </a:r>
            <a:r>
              <a:rPr lang="ru-RU" dirty="0" err="1"/>
              <a:t>üçin</a:t>
            </a:r>
            <a:r>
              <a:rPr lang="ru-RU" dirty="0"/>
              <a:t> </a:t>
            </a:r>
            <a:r>
              <a:rPr lang="ru-RU" dirty="0" err="1"/>
              <a:t>niýetlenendir</a:t>
            </a:r>
            <a:r>
              <a:rPr lang="ru-RU" dirty="0"/>
              <a:t> </a:t>
            </a:r>
            <a:r>
              <a:rPr lang="ru-RU" dirty="0" err="1"/>
              <a:t>we</a:t>
            </a:r>
            <a:r>
              <a:rPr lang="ru-RU" dirty="0"/>
              <a:t> </a:t>
            </a:r>
            <a:r>
              <a:rPr lang="ru-RU" dirty="0" err="1"/>
              <a:t>bir</a:t>
            </a:r>
            <a:r>
              <a:rPr lang="ru-RU" dirty="0"/>
              <a:t> </a:t>
            </a:r>
            <a:r>
              <a:rPr lang="ru-RU" dirty="0" err="1"/>
              <a:t>ýyldan</a:t>
            </a:r>
            <a:r>
              <a:rPr lang="ru-RU" dirty="0"/>
              <a:t> </a:t>
            </a:r>
            <a:r>
              <a:rPr lang="ru-RU" dirty="0" err="1"/>
              <a:t>gowrak</a:t>
            </a:r>
            <a:r>
              <a:rPr lang="ru-RU" dirty="0"/>
              <a:t> </a:t>
            </a:r>
            <a:r>
              <a:rPr lang="ru-RU" dirty="0" err="1"/>
              <a:t>wagtlap</a:t>
            </a:r>
            <a:r>
              <a:rPr lang="ru-RU" dirty="0"/>
              <a:t> </a:t>
            </a:r>
            <a:r>
              <a:rPr lang="ru-RU" dirty="0" err="1"/>
              <a:t>ulanyş</a:t>
            </a:r>
            <a:r>
              <a:rPr lang="ru-RU" dirty="0"/>
              <a:t> </a:t>
            </a:r>
            <a:r>
              <a:rPr lang="ru-RU" dirty="0" err="1"/>
              <a:t>möhleti</a:t>
            </a:r>
            <a:r>
              <a:rPr lang="ru-RU" dirty="0"/>
              <a:t> </a:t>
            </a:r>
            <a:r>
              <a:rPr lang="ru-RU" dirty="0" err="1"/>
              <a:t>bolmaly</a:t>
            </a:r>
            <a:r>
              <a:rPr lang="ru-RU" dirty="0"/>
              <a:t>. </a:t>
            </a:r>
            <a:r>
              <a:rPr lang="ru-RU" dirty="0" err="1"/>
              <a:t>Amortizasiýa</a:t>
            </a:r>
            <a:r>
              <a:rPr lang="ru-RU" dirty="0"/>
              <a:t> </a:t>
            </a:r>
            <a:r>
              <a:rPr lang="ru-RU" dirty="0" err="1"/>
              <a:t>ýüze</a:t>
            </a:r>
            <a:r>
              <a:rPr lang="ru-RU" dirty="0"/>
              <a:t> </a:t>
            </a:r>
            <a:r>
              <a:rPr lang="ru-RU" dirty="0" err="1"/>
              <a:t>çykansoň</a:t>
            </a:r>
            <a:r>
              <a:rPr lang="ru-RU" dirty="0"/>
              <a:t>, </a:t>
            </a:r>
            <a:r>
              <a:rPr lang="ru-RU" dirty="0" err="1"/>
              <a:t>esasy</a:t>
            </a:r>
            <a:r>
              <a:rPr lang="ru-RU" dirty="0"/>
              <a:t> </a:t>
            </a:r>
            <a:r>
              <a:rPr lang="ru-RU" dirty="0" err="1"/>
              <a:t>serişdeleriň</a:t>
            </a:r>
            <a:r>
              <a:rPr lang="ru-RU" dirty="0"/>
              <a:t> </a:t>
            </a:r>
            <a:r>
              <a:rPr lang="ru-RU" dirty="0" err="1"/>
              <a:t>gymmaty</a:t>
            </a:r>
            <a:r>
              <a:rPr lang="ru-RU" dirty="0"/>
              <a:t> </a:t>
            </a:r>
            <a:r>
              <a:rPr lang="ru-RU" dirty="0" err="1"/>
              <a:t>peselýär</a:t>
            </a:r>
            <a:r>
              <a:rPr lang="ru-RU" dirty="0"/>
              <a:t> </a:t>
            </a:r>
            <a:r>
              <a:rPr lang="ru-RU" dirty="0" err="1"/>
              <a:t>we</a:t>
            </a:r>
            <a:r>
              <a:rPr lang="ru-RU" dirty="0"/>
              <a:t> </a:t>
            </a:r>
            <a:r>
              <a:rPr lang="ru-RU" dirty="0" err="1"/>
              <a:t>amortizasiýa</a:t>
            </a:r>
            <a:r>
              <a:rPr lang="ru-RU" dirty="0"/>
              <a:t> </a:t>
            </a:r>
            <a:r>
              <a:rPr lang="ru-RU" dirty="0" err="1"/>
              <a:t>arkaly</a:t>
            </a:r>
            <a:r>
              <a:rPr lang="ru-RU" dirty="0"/>
              <a:t> </a:t>
            </a:r>
            <a:r>
              <a:rPr lang="ru-RU" dirty="0" err="1"/>
              <a:t>gymmata</a:t>
            </a:r>
            <a:r>
              <a:rPr lang="ru-RU" dirty="0"/>
              <a:t> </a:t>
            </a:r>
            <a:r>
              <a:rPr lang="ru-RU" dirty="0" err="1"/>
              <a:t>geçirilýär</a:t>
            </a:r>
            <a:r>
              <a:rPr lang="ru-RU" dirty="0"/>
              <a:t>.</a:t>
            </a:r>
          </a:p>
          <a:p>
            <a:endParaRPr lang="ru-RU" dirty="0"/>
          </a:p>
          <a:p>
            <a:r>
              <a:rPr lang="ru-RU" dirty="0" err="1"/>
              <a:t>Esasy</a:t>
            </a:r>
            <a:r>
              <a:rPr lang="ru-RU" dirty="0"/>
              <a:t> </a:t>
            </a:r>
            <a:r>
              <a:rPr lang="ru-RU" dirty="0" err="1"/>
              <a:t>serişdeler</a:t>
            </a:r>
            <a:r>
              <a:rPr lang="ru-RU" dirty="0"/>
              <a:t> - </a:t>
            </a:r>
            <a:r>
              <a:rPr lang="ru-RU" dirty="0" err="1"/>
              <a:t>önüm</a:t>
            </a:r>
            <a:r>
              <a:rPr lang="ru-RU" dirty="0"/>
              <a:t> </a:t>
            </a:r>
            <a:r>
              <a:rPr lang="ru-RU" dirty="0" err="1"/>
              <a:t>öndürmek</a:t>
            </a:r>
            <a:r>
              <a:rPr lang="ru-RU" dirty="0"/>
              <a:t> </a:t>
            </a:r>
            <a:r>
              <a:rPr lang="ru-RU" dirty="0" err="1"/>
              <a:t>ýa-da</a:t>
            </a:r>
            <a:r>
              <a:rPr lang="ru-RU" dirty="0"/>
              <a:t> </a:t>
            </a:r>
            <a:r>
              <a:rPr lang="ru-RU" dirty="0" err="1"/>
              <a:t>üpjün</a:t>
            </a:r>
            <a:r>
              <a:rPr lang="ru-RU" dirty="0"/>
              <a:t> </a:t>
            </a:r>
            <a:r>
              <a:rPr lang="ru-RU" dirty="0" err="1"/>
              <a:t>etmek</a:t>
            </a:r>
            <a:r>
              <a:rPr lang="ru-RU" dirty="0"/>
              <a:t>, </a:t>
            </a:r>
            <a:r>
              <a:rPr lang="ru-RU" dirty="0" err="1"/>
              <a:t>hyzmatlar</a:t>
            </a:r>
            <a:r>
              <a:rPr lang="ru-RU" dirty="0"/>
              <a:t> </a:t>
            </a:r>
            <a:r>
              <a:rPr lang="ru-RU" dirty="0" err="1"/>
              <a:t>bermek</a:t>
            </a:r>
            <a:r>
              <a:rPr lang="ru-RU" dirty="0"/>
              <a:t>, </a:t>
            </a:r>
            <a:r>
              <a:rPr lang="ru-RU" dirty="0" err="1"/>
              <a:t>başgalara</a:t>
            </a:r>
            <a:r>
              <a:rPr lang="ru-RU" dirty="0"/>
              <a:t> </a:t>
            </a:r>
            <a:r>
              <a:rPr lang="ru-RU" dirty="0" err="1"/>
              <a:t>kärendesine</a:t>
            </a:r>
            <a:r>
              <a:rPr lang="ru-RU" dirty="0"/>
              <a:t> </a:t>
            </a:r>
            <a:r>
              <a:rPr lang="ru-RU" dirty="0" err="1"/>
              <a:t>bermek</a:t>
            </a:r>
            <a:r>
              <a:rPr lang="ru-RU" dirty="0"/>
              <a:t> </a:t>
            </a:r>
            <a:r>
              <a:rPr lang="ru-RU" dirty="0" err="1"/>
              <a:t>ýa-da</a:t>
            </a:r>
            <a:r>
              <a:rPr lang="ru-RU" dirty="0"/>
              <a:t> </a:t>
            </a:r>
            <a:r>
              <a:rPr lang="ru-RU" dirty="0" err="1"/>
              <a:t>administratiw</a:t>
            </a:r>
            <a:r>
              <a:rPr lang="ru-RU" dirty="0"/>
              <a:t> </a:t>
            </a:r>
            <a:r>
              <a:rPr lang="ru-RU" dirty="0" err="1"/>
              <a:t>we</a:t>
            </a:r>
            <a:r>
              <a:rPr lang="ru-RU" dirty="0"/>
              <a:t> </a:t>
            </a:r>
            <a:r>
              <a:rPr lang="ru-RU" dirty="0" err="1"/>
              <a:t>durmuş-medeni</a:t>
            </a:r>
            <a:r>
              <a:rPr lang="ru-RU" dirty="0"/>
              <a:t> </a:t>
            </a:r>
            <a:r>
              <a:rPr lang="ru-RU" dirty="0" err="1"/>
              <a:t>funksiýalary</a:t>
            </a:r>
            <a:r>
              <a:rPr lang="ru-RU" dirty="0"/>
              <a:t> </a:t>
            </a:r>
            <a:r>
              <a:rPr lang="ru-RU" dirty="0" err="1"/>
              <a:t>ýerine</a:t>
            </a:r>
            <a:r>
              <a:rPr lang="ru-RU" dirty="0"/>
              <a:t> </a:t>
            </a:r>
            <a:r>
              <a:rPr lang="ru-RU" dirty="0" err="1"/>
              <a:t>ýetirmek</a:t>
            </a:r>
            <a:r>
              <a:rPr lang="ru-RU" dirty="0"/>
              <a:t> </a:t>
            </a:r>
            <a:r>
              <a:rPr lang="ru-RU" dirty="0" err="1"/>
              <a:t>üçin</a:t>
            </a:r>
            <a:r>
              <a:rPr lang="ru-RU" dirty="0"/>
              <a:t> </a:t>
            </a:r>
            <a:r>
              <a:rPr lang="ru-RU" dirty="0" err="1"/>
              <a:t>kärhananyň</a:t>
            </a:r>
            <a:r>
              <a:rPr lang="ru-RU" dirty="0"/>
              <a:t> </a:t>
            </a:r>
            <a:r>
              <a:rPr lang="ru-RU" dirty="0" err="1"/>
              <a:t>bir</a:t>
            </a:r>
            <a:r>
              <a:rPr lang="ru-RU" dirty="0"/>
              <a:t> </a:t>
            </a:r>
            <a:r>
              <a:rPr lang="ru-RU" dirty="0" err="1"/>
              <a:t>ýyldan</a:t>
            </a:r>
            <a:r>
              <a:rPr lang="ru-RU" dirty="0"/>
              <a:t> </a:t>
            </a:r>
            <a:r>
              <a:rPr lang="ru-RU" dirty="0" err="1"/>
              <a:t>köp</a:t>
            </a:r>
            <a:r>
              <a:rPr lang="ru-RU" dirty="0"/>
              <a:t> </a:t>
            </a:r>
            <a:r>
              <a:rPr lang="ru-RU" dirty="0" err="1"/>
              <a:t>dowam</a:t>
            </a:r>
            <a:r>
              <a:rPr lang="ru-RU" dirty="0"/>
              <a:t> </a:t>
            </a:r>
            <a:r>
              <a:rPr lang="ru-RU" dirty="0" err="1"/>
              <a:t>edýän</a:t>
            </a:r>
            <a:r>
              <a:rPr lang="ru-RU" dirty="0"/>
              <a:t> </a:t>
            </a:r>
            <a:r>
              <a:rPr lang="ru-RU" dirty="0" err="1"/>
              <a:t>maddy</a:t>
            </a:r>
            <a:r>
              <a:rPr lang="ru-RU" dirty="0"/>
              <a:t> </a:t>
            </a:r>
            <a:r>
              <a:rPr lang="ru-RU" dirty="0" err="1"/>
              <a:t>aktiwleri</a:t>
            </a:r>
            <a:r>
              <a:rPr lang="ru-RU" dirty="0"/>
              <a:t> (</a:t>
            </a:r>
            <a:r>
              <a:rPr lang="ru-RU" dirty="0" err="1"/>
              <a:t>garaşylýan</a:t>
            </a:r>
            <a:r>
              <a:rPr lang="ru-RU" dirty="0"/>
              <a:t> </a:t>
            </a:r>
            <a:r>
              <a:rPr lang="ru-RU" dirty="0" err="1"/>
              <a:t>peýdaly</a:t>
            </a:r>
            <a:r>
              <a:rPr lang="ru-RU" dirty="0"/>
              <a:t> </a:t>
            </a:r>
            <a:r>
              <a:rPr lang="ru-RU" dirty="0" err="1"/>
              <a:t>ömri</a:t>
            </a:r>
            <a:r>
              <a:rPr lang="ru-RU" dirty="0"/>
              <a:t>) </a:t>
            </a:r>
            <a:r>
              <a:rPr lang="ru-RU" dirty="0" err="1"/>
              <a:t>ýa-da</a:t>
            </a:r>
            <a:r>
              <a:rPr lang="ru-RU" dirty="0"/>
              <a:t> </a:t>
            </a:r>
            <a:r>
              <a:rPr lang="ru-RU" dirty="0" err="1"/>
              <a:t>bir</a:t>
            </a:r>
            <a:r>
              <a:rPr lang="ru-RU" dirty="0"/>
              <a:t> </a:t>
            </a:r>
            <a:r>
              <a:rPr lang="ru-RU" dirty="0" err="1"/>
              <a:t>ýyldan</a:t>
            </a:r>
            <a:r>
              <a:rPr lang="ru-RU" dirty="0"/>
              <a:t> </a:t>
            </a:r>
            <a:r>
              <a:rPr lang="ru-RU" dirty="0" err="1"/>
              <a:t>köp</a:t>
            </a:r>
            <a:r>
              <a:rPr lang="ru-RU" dirty="0"/>
              <a:t> </a:t>
            </a:r>
            <a:r>
              <a:rPr lang="ru-RU" dirty="0" err="1"/>
              <a:t>dowam</a:t>
            </a:r>
            <a:r>
              <a:rPr lang="ru-RU" dirty="0"/>
              <a:t> </a:t>
            </a:r>
            <a:r>
              <a:rPr lang="ru-RU" dirty="0" err="1"/>
              <a:t>etse</a:t>
            </a:r>
            <a:r>
              <a:rPr lang="ru-RU" dirty="0"/>
              <a:t>, </a:t>
            </a:r>
            <a:r>
              <a:rPr lang="ru-RU" dirty="0" err="1"/>
              <a:t>iş</a:t>
            </a:r>
            <a:r>
              <a:rPr lang="ru-RU" dirty="0"/>
              <a:t> </a:t>
            </a:r>
            <a:r>
              <a:rPr lang="ru-RU" dirty="0" err="1"/>
              <a:t>sikli</a:t>
            </a:r>
            <a:r>
              <a:rPr lang="ru-RU" dirty="0"/>
              <a:t>). </a:t>
            </a:r>
            <a:r>
              <a:rPr lang="ru-RU" dirty="0" err="1"/>
              <a:t>Has</a:t>
            </a:r>
            <a:r>
              <a:rPr lang="ru-RU" dirty="0"/>
              <a:t> </a:t>
            </a:r>
            <a:r>
              <a:rPr lang="ru-RU" dirty="0" err="1"/>
              <a:t>az</a:t>
            </a:r>
            <a:r>
              <a:rPr lang="ru-RU" dirty="0"/>
              <a:t> </a:t>
            </a:r>
            <a:r>
              <a:rPr lang="ru-RU" dirty="0" err="1"/>
              <a:t>toplanan</a:t>
            </a:r>
            <a:r>
              <a:rPr lang="ru-RU" dirty="0"/>
              <a:t> </a:t>
            </a:r>
            <a:r>
              <a:rPr lang="ru-RU" dirty="0" err="1"/>
              <a:t>amortizasiýa</a:t>
            </a:r>
            <a:r>
              <a:rPr lang="ru-RU" dirty="0"/>
              <a:t> </a:t>
            </a:r>
            <a:r>
              <a:rPr lang="ru-RU" dirty="0" err="1"/>
              <a:t>esasy</a:t>
            </a:r>
            <a:r>
              <a:rPr lang="ru-RU" dirty="0"/>
              <a:t> </a:t>
            </a:r>
            <a:r>
              <a:rPr lang="ru-RU" dirty="0" err="1"/>
              <a:t>serişdeleriň</a:t>
            </a:r>
            <a:r>
              <a:rPr lang="ru-RU" dirty="0"/>
              <a:t> </a:t>
            </a:r>
            <a:r>
              <a:rPr lang="ru-RU" dirty="0" err="1"/>
              <a:t>bahasyna</a:t>
            </a:r>
            <a:r>
              <a:rPr lang="ru-RU" dirty="0"/>
              <a:t> </a:t>
            </a:r>
            <a:r>
              <a:rPr lang="ru-RU" dirty="0" err="1"/>
              <a:t>sap</a:t>
            </a:r>
            <a:r>
              <a:rPr lang="ru-RU" dirty="0"/>
              <a:t> </a:t>
            </a:r>
            <a:r>
              <a:rPr lang="ru-RU" dirty="0" err="1"/>
              <a:t>esasy</a:t>
            </a:r>
            <a:r>
              <a:rPr lang="ru-RU" dirty="0"/>
              <a:t> </a:t>
            </a:r>
            <a:r>
              <a:rPr lang="ru-RU" dirty="0" err="1"/>
              <a:t>serişdeler</a:t>
            </a:r>
            <a:r>
              <a:rPr lang="ru-RU" dirty="0"/>
              <a:t> [1] </a:t>
            </a:r>
            <a:r>
              <a:rPr lang="ru-RU" dirty="0" err="1"/>
              <a:t>ýa-da</a:t>
            </a:r>
            <a:r>
              <a:rPr lang="ru-RU" dirty="0"/>
              <a:t> </a:t>
            </a:r>
            <a:r>
              <a:rPr lang="ru-RU" dirty="0" err="1"/>
              <a:t>galyndy</a:t>
            </a:r>
            <a:r>
              <a:rPr lang="ru-RU" dirty="0"/>
              <a:t> </a:t>
            </a:r>
            <a:r>
              <a:rPr lang="ru-RU" dirty="0" err="1"/>
              <a:t>gymmaty</a:t>
            </a:r>
            <a:r>
              <a:rPr lang="ru-RU" dirty="0"/>
              <a:t> </a:t>
            </a:r>
            <a:r>
              <a:rPr lang="ru-RU" dirty="0" err="1"/>
              <a:t>diýilýär</a:t>
            </a:r>
            <a:r>
              <a:rPr lang="ru-RU" dirty="0"/>
              <a:t>.</a:t>
            </a:r>
          </a:p>
          <a:p>
            <a:endParaRPr lang="ru-RU" dirty="0"/>
          </a:p>
          <a:p>
            <a:r>
              <a:rPr lang="ru-RU" dirty="0" err="1"/>
              <a:t>Esasy</a:t>
            </a:r>
            <a:r>
              <a:rPr lang="ru-RU" dirty="0"/>
              <a:t> </a:t>
            </a:r>
            <a:r>
              <a:rPr lang="ru-RU" dirty="0" err="1"/>
              <a:t>serişdeler</a:t>
            </a:r>
            <a:r>
              <a:rPr lang="ru-RU" dirty="0"/>
              <a:t> </a:t>
            </a:r>
            <a:r>
              <a:rPr lang="ru-RU" dirty="0" err="1"/>
              <a:t>asyl</a:t>
            </a:r>
            <a:r>
              <a:rPr lang="ru-RU" dirty="0"/>
              <a:t> </a:t>
            </a:r>
            <a:r>
              <a:rPr lang="ru-RU" dirty="0" err="1"/>
              <a:t>bahasy</a:t>
            </a:r>
            <a:r>
              <a:rPr lang="ru-RU" dirty="0"/>
              <a:t> </a:t>
            </a:r>
            <a:r>
              <a:rPr lang="ru-RU" dirty="0" err="1"/>
              <a:t>boýunça</a:t>
            </a:r>
            <a:r>
              <a:rPr lang="ru-RU" dirty="0"/>
              <a:t> </a:t>
            </a:r>
            <a:r>
              <a:rPr lang="ru-RU" dirty="0" err="1"/>
              <a:t>hasaba</a:t>
            </a:r>
            <a:r>
              <a:rPr lang="ru-RU" dirty="0"/>
              <a:t> </a:t>
            </a:r>
            <a:r>
              <a:rPr lang="ru-RU" dirty="0" err="1"/>
              <a:t>almak</a:t>
            </a:r>
            <a:r>
              <a:rPr lang="ru-RU" dirty="0"/>
              <a:t> </a:t>
            </a:r>
            <a:r>
              <a:rPr lang="ru-RU" dirty="0" err="1"/>
              <a:t>üçin</a:t>
            </a:r>
            <a:r>
              <a:rPr lang="ru-RU" dirty="0"/>
              <a:t> </a:t>
            </a:r>
            <a:r>
              <a:rPr lang="ru-RU" dirty="0" err="1"/>
              <a:t>kabul</a:t>
            </a:r>
            <a:r>
              <a:rPr lang="ru-RU" dirty="0"/>
              <a:t> </a:t>
            </a:r>
            <a:r>
              <a:rPr lang="ru-RU" dirty="0" err="1"/>
              <a:t>edilýär</a:t>
            </a:r>
            <a:r>
              <a:rPr lang="ru-RU" dirty="0"/>
              <a:t>, </a:t>
            </a:r>
            <a:r>
              <a:rPr lang="ru-RU" dirty="0" err="1"/>
              <a:t>ýöne</a:t>
            </a:r>
            <a:r>
              <a:rPr lang="ru-RU" dirty="0"/>
              <a:t> </a:t>
            </a:r>
            <a:r>
              <a:rPr lang="ru-RU" dirty="0" err="1"/>
              <a:t>geljekde</a:t>
            </a:r>
            <a:r>
              <a:rPr lang="ru-RU" dirty="0"/>
              <a:t> </a:t>
            </a:r>
            <a:r>
              <a:rPr lang="ru-RU" dirty="0" err="1"/>
              <a:t>esasy</a:t>
            </a:r>
            <a:r>
              <a:rPr lang="ru-RU" dirty="0"/>
              <a:t> </a:t>
            </a:r>
            <a:r>
              <a:rPr lang="ru-RU" dirty="0" err="1"/>
              <a:t>serişdeler</a:t>
            </a:r>
            <a:r>
              <a:rPr lang="ru-RU" dirty="0"/>
              <a:t> </a:t>
            </a:r>
            <a:r>
              <a:rPr lang="ru-RU" dirty="0" err="1"/>
              <a:t>galyndy</a:t>
            </a:r>
            <a:r>
              <a:rPr lang="ru-RU" dirty="0"/>
              <a:t> </a:t>
            </a:r>
            <a:r>
              <a:rPr lang="ru-RU" dirty="0" err="1"/>
              <a:t>gymmaty</a:t>
            </a:r>
            <a:r>
              <a:rPr lang="ru-RU" dirty="0"/>
              <a:t> </a:t>
            </a:r>
            <a:r>
              <a:rPr lang="ru-RU" dirty="0" err="1"/>
              <a:t>boýunça</a:t>
            </a:r>
            <a:r>
              <a:rPr lang="ru-RU" dirty="0"/>
              <a:t> </a:t>
            </a:r>
            <a:r>
              <a:rPr lang="ru-RU" dirty="0" err="1"/>
              <a:t>balansda</a:t>
            </a:r>
            <a:r>
              <a:rPr lang="ru-RU" dirty="0"/>
              <a:t> </a:t>
            </a:r>
            <a:r>
              <a:rPr lang="ru-RU" dirty="0" err="1"/>
              <a:t>görkezilýär</a:t>
            </a:r>
            <a:r>
              <a:rPr lang="ru-RU" dirty="0"/>
              <a:t>. </a:t>
            </a:r>
            <a:r>
              <a:rPr lang="ru-RU" dirty="0" err="1"/>
              <a:t>Esasy</a:t>
            </a:r>
            <a:r>
              <a:rPr lang="ru-RU" dirty="0"/>
              <a:t> </a:t>
            </a:r>
            <a:r>
              <a:rPr lang="ru-RU" dirty="0" err="1"/>
              <a:t>serişdeleriň</a:t>
            </a:r>
            <a:r>
              <a:rPr lang="ru-RU" dirty="0"/>
              <a:t> </a:t>
            </a:r>
            <a:r>
              <a:rPr lang="ru-RU" dirty="0" err="1"/>
              <a:t>galyndy</a:t>
            </a:r>
            <a:r>
              <a:rPr lang="ru-RU" dirty="0"/>
              <a:t> </a:t>
            </a:r>
            <a:r>
              <a:rPr lang="ru-RU" dirty="0" err="1"/>
              <a:t>gymmaty</a:t>
            </a:r>
            <a:r>
              <a:rPr lang="ru-RU" dirty="0"/>
              <a:t> </a:t>
            </a:r>
            <a:r>
              <a:rPr lang="ru-RU" dirty="0" err="1"/>
              <a:t>başlangyç</a:t>
            </a:r>
            <a:r>
              <a:rPr lang="ru-RU" dirty="0"/>
              <a:t> (</a:t>
            </a:r>
            <a:r>
              <a:rPr lang="ru-RU" dirty="0" err="1"/>
              <a:t>çalyşmak</a:t>
            </a:r>
            <a:r>
              <a:rPr lang="ru-RU" dirty="0"/>
              <a:t>) </a:t>
            </a:r>
            <a:r>
              <a:rPr lang="ru-RU" dirty="0" err="1"/>
              <a:t>bahasy</a:t>
            </a:r>
            <a:r>
              <a:rPr lang="ru-RU" dirty="0"/>
              <a:t> </a:t>
            </a:r>
            <a:r>
              <a:rPr lang="ru-RU" dirty="0" err="1"/>
              <a:t>bilen</a:t>
            </a:r>
            <a:r>
              <a:rPr lang="ru-RU" dirty="0"/>
              <a:t> </a:t>
            </a:r>
            <a:r>
              <a:rPr lang="ru-RU" dirty="0" err="1"/>
              <a:t>amortizasiýa</a:t>
            </a:r>
            <a:r>
              <a:rPr lang="ru-RU" dirty="0"/>
              <a:t> </a:t>
            </a:r>
            <a:r>
              <a:rPr lang="ru-RU" dirty="0" err="1"/>
              <a:t>tölegleriniň</a:t>
            </a:r>
            <a:r>
              <a:rPr lang="ru-RU" dirty="0"/>
              <a:t> </a:t>
            </a:r>
            <a:r>
              <a:rPr lang="ru-RU" dirty="0" err="1"/>
              <a:t>arasyndaky</a:t>
            </a:r>
            <a:r>
              <a:rPr lang="ru-RU" dirty="0"/>
              <a:t> </a:t>
            </a:r>
            <a:r>
              <a:rPr lang="ru-RU" dirty="0" err="1"/>
              <a:t>tapawut</a:t>
            </a:r>
            <a:r>
              <a:rPr lang="ru-RU" dirty="0"/>
              <a:t> </a:t>
            </a:r>
            <a:r>
              <a:rPr lang="ru-RU" dirty="0" err="1"/>
              <a:t>hökmünde</a:t>
            </a:r>
            <a:r>
              <a:rPr lang="ru-RU" dirty="0"/>
              <a:t> </a:t>
            </a:r>
            <a:r>
              <a:rPr lang="ru-RU" dirty="0" err="1"/>
              <a:t>kesgitlenýär</a:t>
            </a:r>
            <a:r>
              <a:rPr lang="ru-RU" dirty="0"/>
              <a:t>. </a:t>
            </a:r>
            <a:r>
              <a:rPr lang="ru-RU" dirty="0" err="1"/>
              <a:t>Häzirki</a:t>
            </a:r>
            <a:r>
              <a:rPr lang="ru-RU" dirty="0"/>
              <a:t> </a:t>
            </a:r>
            <a:r>
              <a:rPr lang="ru-RU" dirty="0" err="1"/>
              <a:t>däl</a:t>
            </a:r>
            <a:r>
              <a:rPr lang="ru-RU" dirty="0"/>
              <a:t> </a:t>
            </a:r>
            <a:r>
              <a:rPr lang="ru-RU" dirty="0" err="1"/>
              <a:t>aktiwleriň</a:t>
            </a:r>
            <a:r>
              <a:rPr lang="ru-RU" dirty="0"/>
              <a:t> </a:t>
            </a:r>
            <a:r>
              <a:rPr lang="ru-RU" dirty="0" err="1"/>
              <a:t>bir</a:t>
            </a:r>
            <a:r>
              <a:rPr lang="ru-RU" dirty="0"/>
              <a:t> </a:t>
            </a:r>
            <a:r>
              <a:rPr lang="ru-RU" dirty="0" err="1"/>
              <a:t>bölegi</a:t>
            </a:r>
            <a:r>
              <a:rPr lang="ru-RU" dirty="0"/>
              <a:t> </a:t>
            </a:r>
            <a:r>
              <a:rPr lang="ru-RU" dirty="0" err="1"/>
              <a:t>hökmünde</a:t>
            </a:r>
            <a:r>
              <a:rPr lang="ru-RU" dirty="0"/>
              <a:t> </a:t>
            </a:r>
            <a:r>
              <a:rPr lang="ru-RU" dirty="0" err="1"/>
              <a:t>ýazga</a:t>
            </a:r>
            <a:r>
              <a:rPr lang="ru-RU" dirty="0"/>
              <a:t> </a:t>
            </a:r>
            <a:r>
              <a:rPr lang="ru-RU" dirty="0" err="1"/>
              <a:t>alyndy</a:t>
            </a:r>
            <a:r>
              <a:rPr lang="ru-RU" dirty="0"/>
              <a:t>.</a:t>
            </a:r>
          </a:p>
        </p:txBody>
      </p:sp>
    </p:spTree>
    <p:extLst>
      <p:ext uri="{BB962C8B-B14F-4D97-AF65-F5344CB8AC3E}">
        <p14:creationId xmlns:p14="http://schemas.microsoft.com/office/powerpoint/2010/main" val="3303238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04664"/>
            <a:ext cx="9144000" cy="6340197"/>
          </a:xfrm>
          <a:prstGeom prst="rect">
            <a:avLst/>
          </a:prstGeom>
        </p:spPr>
        <p:txBody>
          <a:bodyPr wrap="square">
            <a:spAutoFit/>
          </a:bodyPr>
          <a:lstStyle/>
          <a:p>
            <a:r>
              <a:rPr lang="ru-RU" sz="1400" dirty="0" err="1"/>
              <a:t>Esasy</a:t>
            </a:r>
            <a:r>
              <a:rPr lang="ru-RU" sz="1400" dirty="0"/>
              <a:t> </a:t>
            </a:r>
            <a:r>
              <a:rPr lang="ru-RU" sz="1400" dirty="0" err="1"/>
              <a:t>serişdeleriň</a:t>
            </a:r>
            <a:r>
              <a:rPr lang="ru-RU" sz="1400" dirty="0"/>
              <a:t> </a:t>
            </a:r>
            <a:r>
              <a:rPr lang="ru-RU" sz="1400" dirty="0" err="1"/>
              <a:t>aşakdaky</a:t>
            </a:r>
            <a:r>
              <a:rPr lang="ru-RU" sz="1400" dirty="0"/>
              <a:t> </a:t>
            </a:r>
            <a:r>
              <a:rPr lang="ru-RU" sz="1400" dirty="0" err="1"/>
              <a:t>toparlary</a:t>
            </a:r>
            <a:r>
              <a:rPr lang="ru-RU" sz="1400" dirty="0"/>
              <a:t> </a:t>
            </a:r>
            <a:r>
              <a:rPr lang="ru-RU" sz="1400" dirty="0" err="1"/>
              <a:t>bar</a:t>
            </a:r>
            <a:endParaRPr lang="ru-RU" sz="1400" dirty="0"/>
          </a:p>
          <a:p>
            <a:endParaRPr lang="ru-RU" sz="1400" dirty="0"/>
          </a:p>
          <a:p>
            <a:r>
              <a:rPr lang="ru-RU" sz="1400" dirty="0" err="1"/>
              <a:t>Jaýlar</a:t>
            </a:r>
            <a:r>
              <a:rPr lang="ru-RU" sz="1400" dirty="0"/>
              <a:t> (</a:t>
            </a:r>
            <a:r>
              <a:rPr lang="ru-RU" sz="1400" dirty="0" err="1"/>
              <a:t>ussahanalar</a:t>
            </a:r>
            <a:r>
              <a:rPr lang="ru-RU" sz="1400" dirty="0"/>
              <a:t>, </a:t>
            </a:r>
            <a:r>
              <a:rPr lang="ru-RU" sz="1400" dirty="0" err="1"/>
              <a:t>ammarlar</a:t>
            </a:r>
            <a:r>
              <a:rPr lang="ru-RU" sz="1400" dirty="0"/>
              <a:t>, </a:t>
            </a:r>
            <a:r>
              <a:rPr lang="ru-RU" sz="1400" dirty="0" err="1"/>
              <a:t>önümçilik</a:t>
            </a:r>
            <a:r>
              <a:rPr lang="ru-RU" sz="1400" dirty="0"/>
              <a:t> </a:t>
            </a:r>
            <a:r>
              <a:rPr lang="ru-RU" sz="1400" dirty="0" err="1"/>
              <a:t>barlaghanalary</a:t>
            </a:r>
            <a:r>
              <a:rPr lang="ru-RU" sz="1400" dirty="0"/>
              <a:t> </a:t>
            </a:r>
            <a:r>
              <a:rPr lang="ru-RU" sz="1400" dirty="0" err="1"/>
              <a:t>we</a:t>
            </a:r>
            <a:r>
              <a:rPr lang="ru-RU" sz="1400" dirty="0"/>
              <a:t> </a:t>
            </a:r>
            <a:r>
              <a:rPr lang="ru-RU" sz="1400" dirty="0" err="1"/>
              <a:t>ş.m</a:t>
            </a:r>
            <a:r>
              <a:rPr lang="ru-RU" sz="1400" dirty="0"/>
              <a:t>.);</a:t>
            </a:r>
          </a:p>
          <a:p>
            <a:r>
              <a:rPr lang="ru-RU" sz="1400" dirty="0" err="1"/>
              <a:t>Gurluşlar</a:t>
            </a:r>
            <a:r>
              <a:rPr lang="ru-RU" sz="1400" dirty="0"/>
              <a:t> (</a:t>
            </a:r>
            <a:r>
              <a:rPr lang="ru-RU" sz="1400" dirty="0" err="1"/>
              <a:t>önümçilik</a:t>
            </a:r>
            <a:r>
              <a:rPr lang="ru-RU" sz="1400" dirty="0"/>
              <a:t> </a:t>
            </a:r>
            <a:r>
              <a:rPr lang="ru-RU" sz="1400" dirty="0" err="1"/>
              <a:t>prosesini</a:t>
            </a:r>
            <a:r>
              <a:rPr lang="ru-RU" sz="1400" dirty="0"/>
              <a:t> </a:t>
            </a:r>
            <a:r>
              <a:rPr lang="ru-RU" sz="1400" dirty="0" err="1"/>
              <a:t>amala</a:t>
            </a:r>
            <a:r>
              <a:rPr lang="ru-RU" sz="1400" dirty="0"/>
              <a:t> </a:t>
            </a:r>
            <a:r>
              <a:rPr lang="ru-RU" sz="1400" dirty="0" err="1"/>
              <a:t>aşyrmak</a:t>
            </a:r>
            <a:r>
              <a:rPr lang="ru-RU" sz="1400" dirty="0"/>
              <a:t> </a:t>
            </a:r>
            <a:r>
              <a:rPr lang="ru-RU" sz="1400" dirty="0" err="1"/>
              <a:t>üçin</a:t>
            </a:r>
            <a:r>
              <a:rPr lang="ru-RU" sz="1400" dirty="0"/>
              <a:t> </a:t>
            </a:r>
            <a:r>
              <a:rPr lang="ru-RU" sz="1400" dirty="0" err="1"/>
              <a:t>şert</a:t>
            </a:r>
            <a:r>
              <a:rPr lang="ru-RU" sz="1400" dirty="0"/>
              <a:t> </a:t>
            </a:r>
            <a:r>
              <a:rPr lang="ru-RU" sz="1400" dirty="0" err="1"/>
              <a:t>döredýän</a:t>
            </a:r>
            <a:r>
              <a:rPr lang="ru-RU" sz="1400" dirty="0"/>
              <a:t> </a:t>
            </a:r>
            <a:r>
              <a:rPr lang="ru-RU" sz="1400" dirty="0" err="1"/>
              <a:t>in</a:t>
            </a:r>
            <a:r>
              <a:rPr lang="ru-RU" sz="1400" dirty="0"/>
              <a:t> </a:t>
            </a:r>
            <a:r>
              <a:rPr lang="ru-RU" sz="1400" dirty="0" err="1"/>
              <a:t>engineeringenerçilik</a:t>
            </a:r>
            <a:r>
              <a:rPr lang="ru-RU" sz="1400" dirty="0"/>
              <a:t> </a:t>
            </a:r>
            <a:r>
              <a:rPr lang="ru-RU" sz="1400" dirty="0" err="1"/>
              <a:t>we</a:t>
            </a:r>
            <a:r>
              <a:rPr lang="ru-RU" sz="1400" dirty="0"/>
              <a:t> </a:t>
            </a:r>
            <a:r>
              <a:rPr lang="ru-RU" sz="1400" dirty="0" err="1"/>
              <a:t>gurluşyk</a:t>
            </a:r>
            <a:r>
              <a:rPr lang="ru-RU" sz="1400" dirty="0"/>
              <a:t> </a:t>
            </a:r>
            <a:r>
              <a:rPr lang="ru-RU" sz="1400" dirty="0" err="1"/>
              <a:t>desgalary</a:t>
            </a:r>
            <a:r>
              <a:rPr lang="ru-RU" sz="1400" dirty="0"/>
              <a:t>: </a:t>
            </a:r>
            <a:r>
              <a:rPr lang="ru-RU" sz="1400" dirty="0" err="1"/>
              <a:t>geçelgeler</a:t>
            </a:r>
            <a:r>
              <a:rPr lang="ru-RU" sz="1400" dirty="0"/>
              <a:t>, </a:t>
            </a:r>
            <a:r>
              <a:rPr lang="ru-RU" sz="1400" dirty="0" err="1"/>
              <a:t>awtoulag</a:t>
            </a:r>
            <a:r>
              <a:rPr lang="ru-RU" sz="1400" dirty="0"/>
              <a:t> </a:t>
            </a:r>
            <a:r>
              <a:rPr lang="ru-RU" sz="1400" dirty="0" err="1"/>
              <a:t>ýollary</a:t>
            </a:r>
            <a:r>
              <a:rPr lang="ru-RU" sz="1400" dirty="0"/>
              <a:t>, </a:t>
            </a:r>
            <a:r>
              <a:rPr lang="ru-RU" sz="1400" dirty="0" err="1"/>
              <a:t>tuneller</a:t>
            </a:r>
            <a:r>
              <a:rPr lang="ru-RU" sz="1400" dirty="0"/>
              <a:t>);</a:t>
            </a:r>
          </a:p>
          <a:p>
            <a:r>
              <a:rPr lang="ru-RU" sz="1400" dirty="0" err="1"/>
              <a:t>Fermer</a:t>
            </a:r>
            <a:r>
              <a:rPr lang="ru-RU" sz="1400" dirty="0"/>
              <a:t> </a:t>
            </a:r>
            <a:r>
              <a:rPr lang="ru-RU" sz="1400" dirty="0" err="1"/>
              <a:t>ýollary</a:t>
            </a:r>
            <a:r>
              <a:rPr lang="ru-RU" sz="1400" dirty="0"/>
              <a:t>;</a:t>
            </a:r>
          </a:p>
          <a:p>
            <a:r>
              <a:rPr lang="ru-RU" sz="1400" dirty="0" err="1"/>
              <a:t>Geçiriş</a:t>
            </a:r>
            <a:r>
              <a:rPr lang="ru-RU" sz="1400" dirty="0"/>
              <a:t> </a:t>
            </a:r>
            <a:r>
              <a:rPr lang="ru-RU" sz="1400" dirty="0" err="1"/>
              <a:t>enjamlary</a:t>
            </a:r>
            <a:r>
              <a:rPr lang="ru-RU" sz="1400" dirty="0"/>
              <a:t> (</a:t>
            </a:r>
            <a:r>
              <a:rPr lang="ru-RU" sz="1400" dirty="0" err="1"/>
              <a:t>elektrik</a:t>
            </a:r>
            <a:r>
              <a:rPr lang="ru-RU" sz="1400" dirty="0"/>
              <a:t> </a:t>
            </a:r>
            <a:r>
              <a:rPr lang="ru-RU" sz="1400" dirty="0" err="1"/>
              <a:t>torlary</a:t>
            </a:r>
            <a:r>
              <a:rPr lang="ru-RU" sz="1400" dirty="0"/>
              <a:t>, </a:t>
            </a:r>
            <a:r>
              <a:rPr lang="ru-RU" sz="1400" dirty="0" err="1"/>
              <a:t>ýyladyş</a:t>
            </a:r>
            <a:r>
              <a:rPr lang="ru-RU" sz="1400" dirty="0"/>
              <a:t> </a:t>
            </a:r>
            <a:r>
              <a:rPr lang="ru-RU" sz="1400" dirty="0" err="1"/>
              <a:t>torlary</a:t>
            </a:r>
            <a:r>
              <a:rPr lang="ru-RU" sz="1400" dirty="0"/>
              <a:t>, </a:t>
            </a:r>
            <a:r>
              <a:rPr lang="ru-RU" sz="1400" dirty="0" err="1"/>
              <a:t>gaz</a:t>
            </a:r>
            <a:r>
              <a:rPr lang="ru-RU" sz="1400" dirty="0"/>
              <a:t> </a:t>
            </a:r>
            <a:r>
              <a:rPr lang="ru-RU" sz="1400" dirty="0" err="1"/>
              <a:t>torlary</a:t>
            </a:r>
            <a:r>
              <a:rPr lang="ru-RU" sz="1400" dirty="0"/>
              <a:t>);</a:t>
            </a:r>
          </a:p>
          <a:p>
            <a:r>
              <a:rPr lang="ru-RU" sz="1400" dirty="0" err="1"/>
              <a:t>Maşynlar</a:t>
            </a:r>
            <a:r>
              <a:rPr lang="ru-RU" sz="1400" dirty="0"/>
              <a:t> </a:t>
            </a:r>
            <a:r>
              <a:rPr lang="ru-RU" sz="1400" dirty="0" err="1"/>
              <a:t>we</a:t>
            </a:r>
            <a:r>
              <a:rPr lang="ru-RU" sz="1400" dirty="0"/>
              <a:t> </a:t>
            </a:r>
            <a:r>
              <a:rPr lang="ru-RU" sz="1400" dirty="0" err="1"/>
              <a:t>enjamlar</a:t>
            </a:r>
            <a:r>
              <a:rPr lang="ru-RU" sz="1400" dirty="0"/>
              <a:t>, </a:t>
            </a:r>
            <a:r>
              <a:rPr lang="ru-RU" sz="1400" dirty="0" err="1"/>
              <a:t>şol</a:t>
            </a:r>
            <a:r>
              <a:rPr lang="ru-RU" sz="1400" dirty="0"/>
              <a:t> </a:t>
            </a:r>
            <a:r>
              <a:rPr lang="ru-RU" sz="1400" dirty="0" err="1"/>
              <a:t>sanda</a:t>
            </a:r>
            <a:r>
              <a:rPr lang="ru-RU" sz="1400" dirty="0"/>
              <a:t>:</a:t>
            </a:r>
          </a:p>
          <a:p>
            <a:r>
              <a:rPr lang="ru-RU" sz="1400" dirty="0" err="1"/>
              <a:t>Kuwwat</a:t>
            </a:r>
            <a:r>
              <a:rPr lang="ru-RU" sz="1400" dirty="0"/>
              <a:t> </a:t>
            </a:r>
            <a:r>
              <a:rPr lang="ru-RU" sz="1400" dirty="0" err="1"/>
              <a:t>maşynlary</a:t>
            </a:r>
            <a:r>
              <a:rPr lang="ru-RU" sz="1400" dirty="0"/>
              <a:t> </a:t>
            </a:r>
            <a:r>
              <a:rPr lang="ru-RU" sz="1400" dirty="0" err="1"/>
              <a:t>we</a:t>
            </a:r>
            <a:r>
              <a:rPr lang="ru-RU" sz="1400" dirty="0"/>
              <a:t> </a:t>
            </a:r>
            <a:r>
              <a:rPr lang="ru-RU" sz="1400" dirty="0" err="1"/>
              <a:t>enjamlary</a:t>
            </a:r>
            <a:r>
              <a:rPr lang="ru-RU" sz="1400" dirty="0"/>
              <a:t> (</a:t>
            </a:r>
            <a:r>
              <a:rPr lang="ru-RU" sz="1400" dirty="0" err="1"/>
              <a:t>generatorlar</a:t>
            </a:r>
            <a:r>
              <a:rPr lang="ru-RU" sz="1400" dirty="0"/>
              <a:t>, </a:t>
            </a:r>
            <a:r>
              <a:rPr lang="ru-RU" sz="1400" dirty="0" err="1"/>
              <a:t>elektrik</a:t>
            </a:r>
            <a:r>
              <a:rPr lang="ru-RU" sz="1400" dirty="0"/>
              <a:t> </a:t>
            </a:r>
            <a:r>
              <a:rPr lang="ru-RU" sz="1400" dirty="0" err="1"/>
              <a:t>hereketlendirijileri</a:t>
            </a:r>
            <a:r>
              <a:rPr lang="ru-RU" sz="1400" dirty="0"/>
              <a:t>, </a:t>
            </a:r>
            <a:r>
              <a:rPr lang="ru-RU" sz="1400" dirty="0" err="1"/>
              <a:t>bug</a:t>
            </a:r>
            <a:r>
              <a:rPr lang="ru-RU" sz="1400" dirty="0"/>
              <a:t> </a:t>
            </a:r>
            <a:r>
              <a:rPr lang="ru-RU" sz="1400" dirty="0" err="1"/>
              <a:t>hereketlendirijileri</a:t>
            </a:r>
            <a:r>
              <a:rPr lang="ru-RU" sz="1400" dirty="0"/>
              <a:t>, </a:t>
            </a:r>
            <a:r>
              <a:rPr lang="ru-RU" sz="1400" dirty="0" err="1"/>
              <a:t>turbinalar</a:t>
            </a:r>
            <a:r>
              <a:rPr lang="ru-RU" sz="1400" dirty="0"/>
              <a:t> </a:t>
            </a:r>
            <a:r>
              <a:rPr lang="ru-RU" sz="1400" dirty="0" err="1"/>
              <a:t>we</a:t>
            </a:r>
            <a:r>
              <a:rPr lang="ru-RU" sz="1400" dirty="0"/>
              <a:t> </a:t>
            </a:r>
            <a:r>
              <a:rPr lang="ru-RU" sz="1400" dirty="0" err="1"/>
              <a:t>ş.m</a:t>
            </a:r>
            <a:r>
              <a:rPr lang="ru-RU" sz="1400" dirty="0"/>
              <a:t>.).</a:t>
            </a:r>
          </a:p>
          <a:p>
            <a:r>
              <a:rPr lang="ru-RU" sz="1400" dirty="0" err="1"/>
              <a:t>Iş</a:t>
            </a:r>
            <a:r>
              <a:rPr lang="ru-RU" sz="1400" dirty="0"/>
              <a:t> </a:t>
            </a:r>
            <a:r>
              <a:rPr lang="ru-RU" sz="1400" dirty="0" err="1"/>
              <a:t>maşynlary</a:t>
            </a:r>
            <a:r>
              <a:rPr lang="ru-RU" sz="1400" dirty="0"/>
              <a:t> </a:t>
            </a:r>
            <a:r>
              <a:rPr lang="ru-RU" sz="1400" dirty="0" err="1"/>
              <a:t>we</a:t>
            </a:r>
            <a:r>
              <a:rPr lang="ru-RU" sz="1400" dirty="0"/>
              <a:t> </a:t>
            </a:r>
            <a:r>
              <a:rPr lang="ru-RU" sz="1400" dirty="0" err="1"/>
              <a:t>enjamlary</a:t>
            </a:r>
            <a:r>
              <a:rPr lang="ru-RU" sz="1400" dirty="0"/>
              <a:t> (</a:t>
            </a:r>
            <a:r>
              <a:rPr lang="ru-RU" sz="1400" dirty="0" err="1"/>
              <a:t>metal</a:t>
            </a:r>
            <a:r>
              <a:rPr lang="ru-RU" sz="1400" dirty="0"/>
              <a:t> </a:t>
            </a:r>
            <a:r>
              <a:rPr lang="ru-RU" sz="1400" dirty="0" err="1"/>
              <a:t>kesýän</a:t>
            </a:r>
            <a:r>
              <a:rPr lang="ru-RU" sz="1400" dirty="0"/>
              <a:t> </a:t>
            </a:r>
            <a:r>
              <a:rPr lang="ru-RU" sz="1400" dirty="0" err="1"/>
              <a:t>maşynlar</a:t>
            </a:r>
            <a:r>
              <a:rPr lang="ru-RU" sz="1400" dirty="0"/>
              <a:t>, </a:t>
            </a:r>
            <a:r>
              <a:rPr lang="ru-RU" sz="1400" dirty="0" err="1"/>
              <a:t>pressler</a:t>
            </a:r>
            <a:r>
              <a:rPr lang="ru-RU" sz="1400" dirty="0"/>
              <a:t>, </a:t>
            </a:r>
            <a:r>
              <a:rPr lang="ru-RU" sz="1400" dirty="0" err="1"/>
              <a:t>elektrik</a:t>
            </a:r>
            <a:r>
              <a:rPr lang="ru-RU" sz="1400" dirty="0"/>
              <a:t> </a:t>
            </a:r>
            <a:r>
              <a:rPr lang="ru-RU" sz="1400" dirty="0" err="1"/>
              <a:t>peçleri</a:t>
            </a:r>
            <a:r>
              <a:rPr lang="ru-RU" sz="1400" dirty="0"/>
              <a:t> </a:t>
            </a:r>
            <a:r>
              <a:rPr lang="ru-RU" sz="1400" dirty="0" err="1"/>
              <a:t>we</a:t>
            </a:r>
            <a:r>
              <a:rPr lang="ru-RU" sz="1400" dirty="0"/>
              <a:t> </a:t>
            </a:r>
            <a:r>
              <a:rPr lang="ru-RU" sz="1400" dirty="0" err="1"/>
              <a:t>ş.m</a:t>
            </a:r>
            <a:r>
              <a:rPr lang="ru-RU" sz="1400" dirty="0"/>
              <a:t>.).</a:t>
            </a:r>
          </a:p>
          <a:p>
            <a:r>
              <a:rPr lang="ru-RU" sz="1400" dirty="0" err="1"/>
              <a:t>Gurallary</a:t>
            </a:r>
            <a:r>
              <a:rPr lang="ru-RU" sz="1400" dirty="0"/>
              <a:t> </a:t>
            </a:r>
            <a:r>
              <a:rPr lang="ru-RU" sz="1400" dirty="0" err="1"/>
              <a:t>we</a:t>
            </a:r>
            <a:r>
              <a:rPr lang="ru-RU" sz="1400" dirty="0"/>
              <a:t> </a:t>
            </a:r>
            <a:r>
              <a:rPr lang="ru-RU" sz="1400" dirty="0" err="1"/>
              <a:t>enjamlary</a:t>
            </a:r>
            <a:r>
              <a:rPr lang="ru-RU" sz="1400" dirty="0"/>
              <a:t>, </a:t>
            </a:r>
            <a:r>
              <a:rPr lang="ru-RU" sz="1400" dirty="0" err="1"/>
              <a:t>laboratoriýa</a:t>
            </a:r>
            <a:r>
              <a:rPr lang="ru-RU" sz="1400" dirty="0"/>
              <a:t> </a:t>
            </a:r>
            <a:r>
              <a:rPr lang="ru-RU" sz="1400" dirty="0" err="1"/>
              <a:t>enjamlaryny</a:t>
            </a:r>
            <a:r>
              <a:rPr lang="ru-RU" sz="1400" dirty="0"/>
              <a:t> </a:t>
            </a:r>
            <a:r>
              <a:rPr lang="ru-RU" sz="1400" dirty="0" err="1"/>
              <a:t>ölçemek</a:t>
            </a:r>
            <a:r>
              <a:rPr lang="ru-RU" sz="1400" dirty="0"/>
              <a:t> </a:t>
            </a:r>
            <a:r>
              <a:rPr lang="ru-RU" sz="1400" dirty="0" err="1"/>
              <a:t>we</a:t>
            </a:r>
            <a:r>
              <a:rPr lang="ru-RU" sz="1400" dirty="0"/>
              <a:t> </a:t>
            </a:r>
            <a:r>
              <a:rPr lang="ru-RU" sz="1400" dirty="0" err="1"/>
              <a:t>kadalaşdyrmak</a:t>
            </a:r>
            <a:r>
              <a:rPr lang="ru-RU" sz="1400" dirty="0"/>
              <a:t>.</a:t>
            </a:r>
          </a:p>
          <a:p>
            <a:r>
              <a:rPr lang="ru-RU" sz="1400" dirty="0" err="1"/>
              <a:t>Kompýuter</a:t>
            </a:r>
            <a:r>
              <a:rPr lang="ru-RU" sz="1400" dirty="0"/>
              <a:t> </a:t>
            </a:r>
            <a:r>
              <a:rPr lang="ru-RU" sz="1400" dirty="0" err="1"/>
              <a:t>in</a:t>
            </a:r>
            <a:r>
              <a:rPr lang="ru-RU" sz="1400" dirty="0"/>
              <a:t> </a:t>
            </a:r>
            <a:r>
              <a:rPr lang="ru-RU" sz="1400" dirty="0" err="1"/>
              <a:t>Engineeringenerligi</a:t>
            </a:r>
            <a:r>
              <a:rPr lang="ru-RU" sz="1400" dirty="0"/>
              <a:t>.</a:t>
            </a:r>
          </a:p>
          <a:p>
            <a:r>
              <a:rPr lang="ru-RU" sz="1400" dirty="0" err="1"/>
              <a:t>Awtomatiki</a:t>
            </a:r>
            <a:r>
              <a:rPr lang="ru-RU" sz="1400" dirty="0"/>
              <a:t> </a:t>
            </a:r>
            <a:r>
              <a:rPr lang="ru-RU" sz="1400" dirty="0" err="1"/>
              <a:t>enjamlar</a:t>
            </a:r>
            <a:r>
              <a:rPr lang="ru-RU" sz="1400" dirty="0"/>
              <a:t>, </a:t>
            </a:r>
            <a:r>
              <a:rPr lang="ru-RU" sz="1400" dirty="0" err="1"/>
              <a:t>enjamlar</a:t>
            </a:r>
            <a:r>
              <a:rPr lang="ru-RU" sz="1400" dirty="0"/>
              <a:t> </a:t>
            </a:r>
            <a:r>
              <a:rPr lang="ru-RU" sz="1400" dirty="0" err="1"/>
              <a:t>we</a:t>
            </a:r>
            <a:r>
              <a:rPr lang="ru-RU" sz="1400" dirty="0"/>
              <a:t> </a:t>
            </a:r>
            <a:r>
              <a:rPr lang="ru-RU" sz="1400" dirty="0" err="1"/>
              <a:t>setirler</a:t>
            </a:r>
            <a:r>
              <a:rPr lang="ru-RU" sz="1400" dirty="0"/>
              <a:t> (</a:t>
            </a:r>
            <a:r>
              <a:rPr lang="ru-RU" sz="1400" dirty="0" err="1"/>
              <a:t>awtomatiki</a:t>
            </a:r>
            <a:r>
              <a:rPr lang="ru-RU" sz="1400" dirty="0"/>
              <a:t> </a:t>
            </a:r>
            <a:r>
              <a:rPr lang="ru-RU" sz="1400" dirty="0" err="1"/>
              <a:t>enjamlar</a:t>
            </a:r>
            <a:r>
              <a:rPr lang="ru-RU" sz="1400" dirty="0"/>
              <a:t>, </a:t>
            </a:r>
            <a:r>
              <a:rPr lang="ru-RU" sz="1400" dirty="0" err="1"/>
              <a:t>awtomatiki</a:t>
            </a:r>
            <a:r>
              <a:rPr lang="ru-RU" sz="1400" dirty="0"/>
              <a:t> </a:t>
            </a:r>
            <a:r>
              <a:rPr lang="ru-RU" sz="1400" dirty="0" err="1"/>
              <a:t>önümçilik</a:t>
            </a:r>
            <a:r>
              <a:rPr lang="ru-RU" sz="1400" dirty="0"/>
              <a:t> </a:t>
            </a:r>
            <a:r>
              <a:rPr lang="ru-RU" sz="1400" dirty="0" err="1"/>
              <a:t>liniýalary</a:t>
            </a:r>
            <a:r>
              <a:rPr lang="ru-RU" sz="1400" dirty="0"/>
              <a:t>).</a:t>
            </a:r>
          </a:p>
          <a:p>
            <a:r>
              <a:rPr lang="ru-RU" sz="1400" dirty="0" err="1"/>
              <a:t>Beýleki</a:t>
            </a:r>
            <a:r>
              <a:rPr lang="ru-RU" sz="1400" dirty="0"/>
              <a:t> </a:t>
            </a:r>
            <a:r>
              <a:rPr lang="ru-RU" sz="1400" dirty="0" err="1"/>
              <a:t>enjamlar</a:t>
            </a:r>
            <a:r>
              <a:rPr lang="ru-RU" sz="1400" dirty="0"/>
              <a:t> </a:t>
            </a:r>
            <a:r>
              <a:rPr lang="ru-RU" sz="1400" dirty="0" err="1"/>
              <a:t>we</a:t>
            </a:r>
            <a:r>
              <a:rPr lang="ru-RU" sz="1400" dirty="0"/>
              <a:t> </a:t>
            </a:r>
            <a:r>
              <a:rPr lang="ru-RU" sz="1400" dirty="0" err="1"/>
              <a:t>enjamlar</a:t>
            </a:r>
            <a:r>
              <a:rPr lang="ru-RU" sz="1400" dirty="0"/>
              <a:t>.</a:t>
            </a:r>
          </a:p>
          <a:p>
            <a:r>
              <a:rPr lang="ru-RU" sz="1400" dirty="0" err="1"/>
              <a:t>Ulaglar</a:t>
            </a:r>
            <a:r>
              <a:rPr lang="ru-RU" sz="1400" dirty="0"/>
              <a:t> (</a:t>
            </a:r>
            <a:r>
              <a:rPr lang="ru-RU" sz="1400" dirty="0" err="1"/>
              <a:t>wagonlar</a:t>
            </a:r>
            <a:r>
              <a:rPr lang="ru-RU" sz="1400" dirty="0"/>
              <a:t>, </a:t>
            </a:r>
            <a:r>
              <a:rPr lang="ru-RU" sz="1400" dirty="0" err="1"/>
              <a:t>awtoulaglar</a:t>
            </a:r>
            <a:r>
              <a:rPr lang="ru-RU" sz="1400" dirty="0"/>
              <a:t>, </a:t>
            </a:r>
            <a:r>
              <a:rPr lang="ru-RU" sz="1400" dirty="0" err="1"/>
              <a:t>arabalar</a:t>
            </a:r>
            <a:r>
              <a:rPr lang="ru-RU" sz="1400" dirty="0"/>
              <a:t>, </a:t>
            </a:r>
            <a:r>
              <a:rPr lang="ru-RU" sz="1400" dirty="0" err="1"/>
              <a:t>arabalar</a:t>
            </a:r>
            <a:r>
              <a:rPr lang="ru-RU" sz="1400" dirty="0"/>
              <a:t>);</a:t>
            </a:r>
          </a:p>
          <a:p>
            <a:r>
              <a:rPr lang="ru-RU" sz="1400" dirty="0" err="1"/>
              <a:t>Toolsörite</a:t>
            </a:r>
            <a:r>
              <a:rPr lang="ru-RU" sz="1400" dirty="0"/>
              <a:t> </a:t>
            </a:r>
            <a:r>
              <a:rPr lang="ru-RU" sz="1400" dirty="0" err="1"/>
              <a:t>gurallardan</a:t>
            </a:r>
            <a:r>
              <a:rPr lang="ru-RU" sz="1400" dirty="0"/>
              <a:t> </a:t>
            </a:r>
            <a:r>
              <a:rPr lang="ru-RU" sz="1400" dirty="0" err="1"/>
              <a:t>başga</a:t>
            </a:r>
            <a:r>
              <a:rPr lang="ru-RU" sz="1400" dirty="0"/>
              <a:t> </a:t>
            </a:r>
            <a:r>
              <a:rPr lang="ru-RU" sz="1400" dirty="0" err="1"/>
              <a:t>gurallar</a:t>
            </a:r>
            <a:r>
              <a:rPr lang="ru-RU" sz="1400" dirty="0"/>
              <a:t> (</a:t>
            </a:r>
            <a:r>
              <a:rPr lang="ru-RU" sz="1400" dirty="0" err="1"/>
              <a:t>kesmek</a:t>
            </a:r>
            <a:r>
              <a:rPr lang="ru-RU" sz="1400" dirty="0"/>
              <a:t>, </a:t>
            </a:r>
            <a:r>
              <a:rPr lang="ru-RU" sz="1400" dirty="0" err="1"/>
              <a:t>basmak</a:t>
            </a:r>
            <a:r>
              <a:rPr lang="ru-RU" sz="1400" dirty="0"/>
              <a:t>, </a:t>
            </a:r>
            <a:r>
              <a:rPr lang="ru-RU" sz="1400" dirty="0" err="1"/>
              <a:t>goşundylar</a:t>
            </a:r>
            <a:r>
              <a:rPr lang="ru-RU" sz="1400" dirty="0"/>
              <a:t>, </a:t>
            </a:r>
            <a:r>
              <a:rPr lang="ru-RU" sz="1400" dirty="0" err="1"/>
              <a:t>gurnama</a:t>
            </a:r>
            <a:r>
              <a:rPr lang="ru-RU" sz="1400" dirty="0"/>
              <a:t> </a:t>
            </a:r>
            <a:r>
              <a:rPr lang="ru-RU" sz="1400" dirty="0" err="1"/>
              <a:t>enjamlary</a:t>
            </a:r>
            <a:r>
              <a:rPr lang="ru-RU" sz="1400" dirty="0"/>
              <a:t>);</a:t>
            </a:r>
          </a:p>
          <a:p>
            <a:r>
              <a:rPr lang="ru-RU" sz="1400" dirty="0" err="1"/>
              <a:t>Önümçilik</a:t>
            </a:r>
            <a:r>
              <a:rPr lang="ru-RU" sz="1400" dirty="0"/>
              <a:t> </a:t>
            </a:r>
            <a:r>
              <a:rPr lang="ru-RU" sz="1400" dirty="0" err="1"/>
              <a:t>inwentarlary</a:t>
            </a:r>
            <a:r>
              <a:rPr lang="ru-RU" sz="1400" dirty="0"/>
              <a:t> </a:t>
            </a:r>
            <a:r>
              <a:rPr lang="ru-RU" sz="1400" dirty="0" err="1"/>
              <a:t>we</a:t>
            </a:r>
            <a:r>
              <a:rPr lang="ru-RU" sz="1400" dirty="0"/>
              <a:t> </a:t>
            </a:r>
            <a:r>
              <a:rPr lang="ru-RU" sz="1400" dirty="0" err="1"/>
              <a:t>esbaplar</a:t>
            </a:r>
            <a:r>
              <a:rPr lang="ru-RU" sz="1400" dirty="0"/>
              <a:t> (</a:t>
            </a:r>
            <a:r>
              <a:rPr lang="ru-RU" sz="1400" dirty="0" err="1"/>
              <a:t>raflar</a:t>
            </a:r>
            <a:r>
              <a:rPr lang="ru-RU" sz="1400" dirty="0"/>
              <a:t>, </a:t>
            </a:r>
            <a:r>
              <a:rPr lang="ru-RU" sz="1400" dirty="0" err="1"/>
              <a:t>iş</a:t>
            </a:r>
            <a:r>
              <a:rPr lang="ru-RU" sz="1400" dirty="0"/>
              <a:t> </a:t>
            </a:r>
            <a:r>
              <a:rPr lang="ru-RU" sz="1400" dirty="0" err="1"/>
              <a:t>stollary</a:t>
            </a:r>
            <a:r>
              <a:rPr lang="ru-RU" sz="1400" dirty="0"/>
              <a:t> </a:t>
            </a:r>
            <a:r>
              <a:rPr lang="ru-RU" sz="1400" dirty="0" err="1"/>
              <a:t>we</a:t>
            </a:r>
            <a:r>
              <a:rPr lang="ru-RU" sz="1400" dirty="0"/>
              <a:t> </a:t>
            </a:r>
            <a:r>
              <a:rPr lang="ru-RU" sz="1400" dirty="0" err="1"/>
              <a:t>ş.m</a:t>
            </a:r>
            <a:r>
              <a:rPr lang="ru-RU" sz="1400" dirty="0"/>
              <a:t>.);</a:t>
            </a:r>
          </a:p>
          <a:p>
            <a:r>
              <a:rPr lang="ru-RU" sz="1400" dirty="0" err="1"/>
              <a:t>Öý</a:t>
            </a:r>
            <a:r>
              <a:rPr lang="ru-RU" sz="1400" dirty="0"/>
              <a:t> </a:t>
            </a:r>
            <a:r>
              <a:rPr lang="ru-RU" sz="1400" dirty="0" err="1"/>
              <a:t>hojalygynyň</a:t>
            </a:r>
            <a:r>
              <a:rPr lang="ru-RU" sz="1400" dirty="0"/>
              <a:t> </a:t>
            </a:r>
            <a:r>
              <a:rPr lang="ru-RU" sz="1400" dirty="0" err="1"/>
              <a:t>sanawy</a:t>
            </a:r>
            <a:r>
              <a:rPr lang="ru-RU" sz="1400" dirty="0"/>
              <a:t>;</a:t>
            </a:r>
          </a:p>
          <a:p>
            <a:r>
              <a:rPr lang="ru-RU" sz="1400" dirty="0" err="1"/>
              <a:t>Işleýän</a:t>
            </a:r>
            <a:r>
              <a:rPr lang="ru-RU" sz="1400" dirty="0"/>
              <a:t>, </a:t>
            </a:r>
            <a:r>
              <a:rPr lang="ru-RU" sz="1400" dirty="0" err="1"/>
              <a:t>öndürijilikli</a:t>
            </a:r>
            <a:r>
              <a:rPr lang="ru-RU" sz="1400" dirty="0"/>
              <a:t> </a:t>
            </a:r>
            <a:r>
              <a:rPr lang="ru-RU" sz="1400" dirty="0" err="1"/>
              <a:t>we</a:t>
            </a:r>
            <a:r>
              <a:rPr lang="ru-RU" sz="1400" dirty="0"/>
              <a:t> </a:t>
            </a:r>
            <a:r>
              <a:rPr lang="ru-RU" sz="1400" dirty="0" err="1"/>
              <a:t>tohumly</a:t>
            </a:r>
            <a:r>
              <a:rPr lang="ru-RU" sz="1400" dirty="0"/>
              <a:t> </a:t>
            </a:r>
            <a:r>
              <a:rPr lang="ru-RU" sz="1400" dirty="0" err="1"/>
              <a:t>mallar</a:t>
            </a:r>
            <a:r>
              <a:rPr lang="ru-RU" sz="1400" dirty="0"/>
              <a:t>;</a:t>
            </a:r>
          </a:p>
          <a:p>
            <a:r>
              <a:rPr lang="ru-RU" sz="1400" dirty="0" err="1"/>
              <a:t>Köp</a:t>
            </a:r>
            <a:r>
              <a:rPr lang="ru-RU" sz="1400" dirty="0"/>
              <a:t> </a:t>
            </a:r>
            <a:r>
              <a:rPr lang="ru-RU" sz="1400" dirty="0" err="1"/>
              <a:t>ýyllyk</a:t>
            </a:r>
            <a:r>
              <a:rPr lang="ru-RU" sz="1400" dirty="0"/>
              <a:t> </a:t>
            </a:r>
            <a:r>
              <a:rPr lang="ru-RU" sz="1400" dirty="0" err="1"/>
              <a:t>ekişler</a:t>
            </a:r>
            <a:r>
              <a:rPr lang="ru-RU" sz="1400" dirty="0"/>
              <a:t>;</a:t>
            </a:r>
          </a:p>
          <a:p>
            <a:r>
              <a:rPr lang="ru-RU" sz="1400" dirty="0" err="1"/>
              <a:t>Beýleki</a:t>
            </a:r>
            <a:r>
              <a:rPr lang="ru-RU" sz="1400" dirty="0"/>
              <a:t> </a:t>
            </a:r>
            <a:r>
              <a:rPr lang="ru-RU" sz="1400" dirty="0" err="1"/>
              <a:t>esasy</a:t>
            </a:r>
            <a:r>
              <a:rPr lang="ru-RU" sz="1400" dirty="0"/>
              <a:t> </a:t>
            </a:r>
            <a:r>
              <a:rPr lang="ru-RU" sz="1400" dirty="0" err="1"/>
              <a:t>serişdeler</a:t>
            </a:r>
            <a:r>
              <a:rPr lang="ru-RU" sz="1400" dirty="0"/>
              <a:t> (</a:t>
            </a:r>
            <a:r>
              <a:rPr lang="ru-RU" sz="1400" dirty="0" err="1"/>
              <a:t>bu</a:t>
            </a:r>
            <a:r>
              <a:rPr lang="ru-RU" sz="1400" dirty="0"/>
              <a:t> </a:t>
            </a:r>
            <a:r>
              <a:rPr lang="ru-RU" sz="1400" dirty="0" err="1"/>
              <a:t>kitaphananyň</a:t>
            </a:r>
            <a:r>
              <a:rPr lang="ru-RU" sz="1400" dirty="0"/>
              <a:t> </a:t>
            </a:r>
            <a:r>
              <a:rPr lang="ru-RU" sz="1400" dirty="0" err="1"/>
              <a:t>gaznalaryny</a:t>
            </a:r>
            <a:r>
              <a:rPr lang="ru-RU" sz="1400" dirty="0"/>
              <a:t>, </a:t>
            </a:r>
            <a:r>
              <a:rPr lang="ru-RU" sz="1400" dirty="0" err="1"/>
              <a:t>muzeý</a:t>
            </a:r>
            <a:r>
              <a:rPr lang="ru-RU" sz="1400" dirty="0"/>
              <a:t> </a:t>
            </a:r>
            <a:r>
              <a:rPr lang="ru-RU" sz="1400" dirty="0" err="1"/>
              <a:t>gymmatlyklaryny</a:t>
            </a:r>
            <a:r>
              <a:rPr lang="ru-RU" sz="1400" dirty="0"/>
              <a:t> </a:t>
            </a:r>
            <a:r>
              <a:rPr lang="ru-RU" sz="1400" dirty="0" err="1"/>
              <a:t>öz</a:t>
            </a:r>
            <a:r>
              <a:rPr lang="ru-RU" sz="1400" dirty="0"/>
              <a:t> </a:t>
            </a:r>
            <a:r>
              <a:rPr lang="ru-RU" sz="1400" dirty="0" err="1"/>
              <a:t>içine</a:t>
            </a:r>
            <a:r>
              <a:rPr lang="ru-RU" sz="1400" dirty="0"/>
              <a:t> </a:t>
            </a:r>
            <a:r>
              <a:rPr lang="ru-RU" sz="1400" dirty="0" err="1"/>
              <a:t>alýar</a:t>
            </a:r>
            <a:r>
              <a:rPr lang="ru-RU" sz="1400" dirty="0"/>
              <a:t>).</a:t>
            </a:r>
          </a:p>
          <a:p>
            <a:r>
              <a:rPr lang="ru-RU" sz="1400" dirty="0" err="1"/>
              <a:t>Esasy</a:t>
            </a:r>
            <a:r>
              <a:rPr lang="ru-RU" sz="1400" dirty="0"/>
              <a:t> </a:t>
            </a:r>
            <a:r>
              <a:rPr lang="ru-RU" sz="1400" dirty="0" err="1"/>
              <a:t>serişdeleriň</a:t>
            </a:r>
            <a:r>
              <a:rPr lang="ru-RU" sz="1400" dirty="0"/>
              <a:t> </a:t>
            </a:r>
            <a:r>
              <a:rPr lang="ru-RU" sz="1400" dirty="0" err="1"/>
              <a:t>gurluşy</a:t>
            </a:r>
            <a:r>
              <a:rPr lang="ru-RU" sz="1400" dirty="0"/>
              <a:t>:</a:t>
            </a:r>
          </a:p>
          <a:p>
            <a:endParaRPr lang="ru-RU" sz="1400" dirty="0"/>
          </a:p>
          <a:p>
            <a:r>
              <a:rPr lang="ru-RU" sz="1400" dirty="0" err="1"/>
              <a:t>Landerleri</a:t>
            </a:r>
            <a:r>
              <a:rPr lang="ru-RU" sz="1400" dirty="0"/>
              <a:t> </a:t>
            </a:r>
            <a:r>
              <a:rPr lang="ru-RU" sz="1400" dirty="0" err="1"/>
              <a:t>düýpli</a:t>
            </a:r>
            <a:r>
              <a:rPr lang="ru-RU" sz="1400" dirty="0"/>
              <a:t> </a:t>
            </a:r>
            <a:r>
              <a:rPr lang="ru-RU" sz="1400" dirty="0" err="1"/>
              <a:t>gowulandyrmak</a:t>
            </a:r>
            <a:r>
              <a:rPr lang="ru-RU" sz="1400" dirty="0"/>
              <a:t> </a:t>
            </a:r>
            <a:r>
              <a:rPr lang="ru-RU" sz="1400" dirty="0" err="1"/>
              <a:t>üçin</a:t>
            </a:r>
            <a:r>
              <a:rPr lang="ru-RU" sz="1400" dirty="0"/>
              <a:t> </a:t>
            </a:r>
            <a:r>
              <a:rPr lang="ru-RU" sz="1400" dirty="0" err="1"/>
              <a:t>düýpli</a:t>
            </a:r>
            <a:r>
              <a:rPr lang="ru-RU" sz="1400" dirty="0"/>
              <a:t> </a:t>
            </a:r>
            <a:r>
              <a:rPr lang="ru-RU" sz="1400" dirty="0" err="1"/>
              <a:t>maýa</a:t>
            </a:r>
            <a:r>
              <a:rPr lang="ru-RU" sz="1400" dirty="0"/>
              <a:t> </a:t>
            </a:r>
            <a:r>
              <a:rPr lang="ru-RU" sz="1400" dirty="0" err="1"/>
              <a:t>goýumlary</a:t>
            </a:r>
            <a:r>
              <a:rPr lang="ru-RU" sz="1400" dirty="0"/>
              <a:t> (</a:t>
            </a:r>
            <a:r>
              <a:rPr lang="ru-RU" sz="1400" dirty="0" err="1"/>
              <a:t>zeýkeş</a:t>
            </a:r>
            <a:r>
              <a:rPr lang="ru-RU" sz="1400" dirty="0"/>
              <a:t>, </a:t>
            </a:r>
            <a:r>
              <a:rPr lang="ru-RU" sz="1400" dirty="0" err="1"/>
              <a:t>suwaryş</a:t>
            </a:r>
            <a:r>
              <a:rPr lang="ru-RU" sz="1400" dirty="0"/>
              <a:t> </a:t>
            </a:r>
            <a:r>
              <a:rPr lang="ru-RU" sz="1400" dirty="0" err="1"/>
              <a:t>we</a:t>
            </a:r>
            <a:r>
              <a:rPr lang="ru-RU" sz="1400" dirty="0"/>
              <a:t> </a:t>
            </a:r>
            <a:r>
              <a:rPr lang="ru-RU" sz="1400" dirty="0" err="1"/>
              <a:t>beýleki</a:t>
            </a:r>
            <a:r>
              <a:rPr lang="ru-RU" sz="1400" dirty="0"/>
              <a:t> </a:t>
            </a:r>
            <a:r>
              <a:rPr lang="ru-RU" sz="1400" dirty="0" err="1"/>
              <a:t>melioratiw</a:t>
            </a:r>
            <a:r>
              <a:rPr lang="ru-RU" sz="1400" dirty="0"/>
              <a:t> </a:t>
            </a:r>
            <a:r>
              <a:rPr lang="ru-RU" sz="1400" dirty="0" err="1"/>
              <a:t>işler</a:t>
            </a:r>
            <a:r>
              <a:rPr lang="ru-RU" sz="1400" dirty="0"/>
              <a:t>).</a:t>
            </a:r>
          </a:p>
          <a:p>
            <a:r>
              <a:rPr lang="ru-RU" sz="1400" dirty="0" err="1"/>
              <a:t>Kärende</a:t>
            </a:r>
            <a:r>
              <a:rPr lang="ru-RU" sz="1400" dirty="0"/>
              <a:t> </a:t>
            </a:r>
            <a:r>
              <a:rPr lang="ru-RU" sz="1400" dirty="0" err="1"/>
              <a:t>esasy</a:t>
            </a:r>
            <a:r>
              <a:rPr lang="ru-RU" sz="1400" dirty="0"/>
              <a:t> </a:t>
            </a:r>
            <a:r>
              <a:rPr lang="ru-RU" sz="1400" dirty="0" err="1"/>
              <a:t>serişdelere</a:t>
            </a:r>
            <a:r>
              <a:rPr lang="ru-RU" sz="1400" dirty="0"/>
              <a:t> </a:t>
            </a:r>
            <a:r>
              <a:rPr lang="ru-RU" sz="1400" dirty="0" err="1"/>
              <a:t>maýa</a:t>
            </a:r>
            <a:r>
              <a:rPr lang="ru-RU" sz="1400" dirty="0"/>
              <a:t> </a:t>
            </a:r>
            <a:r>
              <a:rPr lang="ru-RU" sz="1400" dirty="0" err="1"/>
              <a:t>goýumlary</a:t>
            </a:r>
            <a:r>
              <a:rPr lang="ru-RU" sz="1400" dirty="0"/>
              <a:t>.</a:t>
            </a:r>
          </a:p>
          <a:p>
            <a:r>
              <a:rPr lang="ru-RU" sz="1400" dirty="0" err="1"/>
              <a:t>Ler</a:t>
            </a:r>
            <a:r>
              <a:rPr lang="ru-RU" sz="1400" dirty="0"/>
              <a:t> </a:t>
            </a:r>
            <a:r>
              <a:rPr lang="ru-RU" sz="1400" dirty="0" err="1"/>
              <a:t>bölekleri</a:t>
            </a:r>
            <a:r>
              <a:rPr lang="ru-RU" sz="1400" dirty="0"/>
              <a:t>, </a:t>
            </a:r>
            <a:r>
              <a:rPr lang="ru-RU" sz="1400" dirty="0" err="1"/>
              <a:t>tebigy</a:t>
            </a:r>
            <a:r>
              <a:rPr lang="ru-RU" sz="1400" dirty="0"/>
              <a:t> </a:t>
            </a:r>
            <a:r>
              <a:rPr lang="ru-RU" sz="1400" dirty="0" err="1"/>
              <a:t>baýlyklar</a:t>
            </a:r>
            <a:r>
              <a:rPr lang="ru-RU" sz="1400" dirty="0"/>
              <a:t> (</a:t>
            </a:r>
            <a:r>
              <a:rPr lang="ru-RU" sz="1400" dirty="0" err="1"/>
              <a:t>suw</a:t>
            </a:r>
            <a:r>
              <a:rPr lang="ru-RU" sz="1400" dirty="0"/>
              <a:t>, </a:t>
            </a:r>
            <a:r>
              <a:rPr lang="ru-RU" sz="1400" dirty="0" err="1"/>
              <a:t>ýerasty</a:t>
            </a:r>
            <a:r>
              <a:rPr lang="ru-RU" sz="1400" dirty="0"/>
              <a:t> </a:t>
            </a:r>
            <a:r>
              <a:rPr lang="ru-RU" sz="1400" dirty="0" err="1"/>
              <a:t>baýlyklar</a:t>
            </a:r>
            <a:r>
              <a:rPr lang="ru-RU" sz="1400" dirty="0"/>
              <a:t> </a:t>
            </a:r>
            <a:r>
              <a:rPr lang="ru-RU" sz="1400" dirty="0" err="1"/>
              <a:t>we</a:t>
            </a:r>
            <a:r>
              <a:rPr lang="ru-RU" sz="1400" dirty="0"/>
              <a:t> </a:t>
            </a:r>
            <a:r>
              <a:rPr lang="ru-RU" sz="1400" dirty="0" err="1"/>
              <a:t>beýleki</a:t>
            </a:r>
            <a:r>
              <a:rPr lang="ru-RU" sz="1400" dirty="0"/>
              <a:t> </a:t>
            </a:r>
            <a:r>
              <a:rPr lang="ru-RU" sz="1400" dirty="0" err="1"/>
              <a:t>tebigy</a:t>
            </a:r>
            <a:r>
              <a:rPr lang="ru-RU" sz="1400" dirty="0"/>
              <a:t> </a:t>
            </a:r>
            <a:r>
              <a:rPr lang="ru-RU" sz="1400" dirty="0" err="1"/>
              <a:t>baýlyklar</a:t>
            </a:r>
            <a:r>
              <a:rPr lang="ru-RU" sz="1400" dirty="0"/>
              <a:t>).</a:t>
            </a:r>
          </a:p>
          <a:p>
            <a:r>
              <a:rPr lang="ru-RU" sz="1400" dirty="0" err="1"/>
              <a:t>Obýekti</a:t>
            </a:r>
            <a:r>
              <a:rPr lang="ru-RU" sz="1400" dirty="0"/>
              <a:t> </a:t>
            </a:r>
            <a:r>
              <a:rPr lang="ru-RU" sz="1400" dirty="0" err="1"/>
              <a:t>guramanyň</a:t>
            </a:r>
            <a:r>
              <a:rPr lang="ru-RU" sz="1400" dirty="0"/>
              <a:t> </a:t>
            </a:r>
            <a:r>
              <a:rPr lang="ru-RU" sz="1400" dirty="0" err="1"/>
              <a:t>esasy</a:t>
            </a:r>
            <a:r>
              <a:rPr lang="ru-RU" sz="1400" dirty="0"/>
              <a:t> </a:t>
            </a:r>
            <a:r>
              <a:rPr lang="ru-RU" sz="1400" dirty="0" err="1"/>
              <a:t>serişdesi</a:t>
            </a:r>
            <a:r>
              <a:rPr lang="ru-RU" sz="1400" dirty="0"/>
              <a:t> </a:t>
            </a:r>
            <a:r>
              <a:rPr lang="ru-RU" sz="1400" dirty="0" err="1"/>
              <a:t>hökmünde</a:t>
            </a:r>
            <a:r>
              <a:rPr lang="ru-RU" sz="1400" dirty="0"/>
              <a:t> </a:t>
            </a:r>
            <a:r>
              <a:rPr lang="ru-RU" sz="1400" dirty="0" err="1"/>
              <a:t>tanamak</a:t>
            </a:r>
            <a:r>
              <a:rPr lang="ru-RU" sz="1400" dirty="0"/>
              <a:t> </a:t>
            </a:r>
            <a:r>
              <a:rPr lang="ru-RU" sz="1400" dirty="0" err="1"/>
              <a:t>üçin</a:t>
            </a:r>
            <a:r>
              <a:rPr lang="ru-RU" sz="1400" dirty="0"/>
              <a:t> </a:t>
            </a:r>
            <a:r>
              <a:rPr lang="ru-RU" sz="1400" dirty="0" err="1"/>
              <a:t>şol</a:t>
            </a:r>
            <a:r>
              <a:rPr lang="ru-RU" sz="1400" dirty="0"/>
              <a:t> </a:t>
            </a:r>
            <a:r>
              <a:rPr lang="ru-RU" sz="1400" dirty="0" err="1"/>
              <a:t>bir</a:t>
            </a:r>
            <a:r>
              <a:rPr lang="ru-RU" sz="1400" dirty="0"/>
              <a:t> </a:t>
            </a:r>
            <a:r>
              <a:rPr lang="ru-RU" sz="1400" dirty="0" err="1"/>
              <a:t>wagtyň</a:t>
            </a:r>
            <a:r>
              <a:rPr lang="ru-RU" sz="1400" dirty="0"/>
              <a:t> </a:t>
            </a:r>
            <a:r>
              <a:rPr lang="ru-RU" sz="1400" dirty="0" err="1"/>
              <a:t>özünde</a:t>
            </a:r>
            <a:r>
              <a:rPr lang="ru-RU" sz="1400" dirty="0"/>
              <a:t> </a:t>
            </a:r>
            <a:r>
              <a:rPr lang="ru-RU" sz="1400" dirty="0" err="1"/>
              <a:t>aşakdaky</a:t>
            </a:r>
            <a:r>
              <a:rPr lang="ru-RU" sz="1400" dirty="0"/>
              <a:t> </a:t>
            </a:r>
            <a:r>
              <a:rPr lang="ru-RU" sz="1400" dirty="0" err="1"/>
              <a:t>dört</a:t>
            </a:r>
            <a:r>
              <a:rPr lang="ru-RU" sz="1400" dirty="0"/>
              <a:t> </a:t>
            </a:r>
            <a:r>
              <a:rPr lang="ru-RU" sz="1400" dirty="0" err="1"/>
              <a:t>şerti</a:t>
            </a:r>
            <a:r>
              <a:rPr lang="ru-RU" sz="1400" dirty="0"/>
              <a:t> </a:t>
            </a:r>
            <a:r>
              <a:rPr lang="ru-RU" sz="1400" dirty="0" err="1"/>
              <a:t>ýerine</a:t>
            </a:r>
            <a:r>
              <a:rPr lang="ru-RU" sz="1400" dirty="0"/>
              <a:t> </a:t>
            </a:r>
            <a:r>
              <a:rPr lang="ru-RU" sz="1400" dirty="0" err="1"/>
              <a:t>ýetirmeli</a:t>
            </a:r>
            <a:r>
              <a:rPr lang="ru-RU" sz="1400" dirty="0"/>
              <a:t> (</a:t>
            </a:r>
            <a:r>
              <a:rPr lang="ru-RU" sz="1400" dirty="0" err="1"/>
              <a:t>şol</a:t>
            </a:r>
            <a:r>
              <a:rPr lang="ru-RU" sz="1400" dirty="0"/>
              <a:t> </a:t>
            </a:r>
            <a:r>
              <a:rPr lang="ru-RU" sz="1400" dirty="0" err="1"/>
              <a:t>sanda</a:t>
            </a:r>
            <a:r>
              <a:rPr lang="ru-RU" sz="1400" dirty="0"/>
              <a:t> PBU 6/01 </a:t>
            </a:r>
            <a:r>
              <a:rPr lang="ru-RU" sz="1400" dirty="0" err="1"/>
              <a:t>laýyklykda</a:t>
            </a:r>
            <a:r>
              <a:rPr lang="ru-RU" sz="1400" dirty="0"/>
              <a:t>):</a:t>
            </a:r>
          </a:p>
          <a:p>
            <a:endParaRPr lang="ru-RU" sz="1400" dirty="0"/>
          </a:p>
        </p:txBody>
      </p:sp>
    </p:spTree>
    <p:extLst>
      <p:ext uri="{BB962C8B-B14F-4D97-AF65-F5344CB8AC3E}">
        <p14:creationId xmlns:p14="http://schemas.microsoft.com/office/powerpoint/2010/main" val="344999809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1525</Words>
  <Application>Microsoft Office PowerPoint</Application>
  <PresentationFormat>Экран (4:3)</PresentationFormat>
  <Paragraphs>78</Paragraphs>
  <Slides>15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Arial</vt:lpstr>
      <vt:lpstr>Calibri</vt:lpstr>
      <vt:lpstr>Roboto</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Didar</dc:creator>
  <cp:lastModifiedBy>Lenovo</cp:lastModifiedBy>
  <cp:revision>10</cp:revision>
  <dcterms:created xsi:type="dcterms:W3CDTF">2020-07-27T13:20:38Z</dcterms:created>
  <dcterms:modified xsi:type="dcterms:W3CDTF">2020-09-09T07:31:28Z</dcterms:modified>
</cp:coreProperties>
</file>