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5"/>
  </p:notesMasterIdLst>
  <p:sldIdLst>
    <p:sldId id="376" r:id="rId3"/>
    <p:sldId id="378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452" r:id="rId12"/>
    <p:sldId id="453" r:id="rId13"/>
    <p:sldId id="397" r:id="rId1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1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</a:t>
            </a:r>
            <a:r>
              <a:rPr lang="tk-TM" sz="320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emläkleriň dolandyrylyşy” </a:t>
            </a: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kafedrasynyň mugallymy </a:t>
            </a:r>
            <a:r>
              <a:rPr lang="tk-TM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W.</a:t>
            </a:r>
            <a:endParaRPr lang="tk-TM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5BBFC9-8019-42C6-BEA7-2780E195556C}"/>
              </a:ext>
            </a:extLst>
          </p:cNvPr>
          <p:cNvSpPr/>
          <p:nvPr/>
        </p:nvSpPr>
        <p:spPr>
          <a:xfrm>
            <a:off x="228600" y="133351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3.Tituly haçan ätiýaçlandyryp bolar.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560981F-BFFC-48EB-9484-9BE7D08E24FB}"/>
              </a:ext>
            </a:extLst>
          </p:cNvPr>
          <p:cNvSpPr/>
          <p:nvPr/>
        </p:nvSpPr>
        <p:spPr>
          <a:xfrm>
            <a:off x="109330" y="1047750"/>
            <a:ext cx="8153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Pasport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şertnamasyndan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sanaw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   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sanawynyň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(USRN)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göçürmesi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Beýannamanyň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kompaniýasynyň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şertnamasy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tk-TM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Bu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Bagyş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ylalaşyk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sertifikaty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hukugy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mirasy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ylalaşyga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we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     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endParaRPr lang="tk-TM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84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9BDA00-D9AB-458E-BC5D-1FF0897FF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09550"/>
            <a:ext cx="7391400" cy="4572000"/>
          </a:xfrm>
        </p:spPr>
        <p:txBody>
          <a:bodyPr>
            <a:normAutofit fontScale="92500"/>
          </a:bodyPr>
          <a:lstStyle/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pasport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explication, we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sebitlerinden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atlandyrsak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möhleti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kompaniýasynda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aýdyňlaşdyrmak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gowudyr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;     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bazar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giňişleýin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ipoteka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ätiýaçlandyryşynyň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eýýäm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 ,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sargyt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    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kitabyndan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göçürme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; </a:t>
            </a:r>
          </a:p>
          <a:p>
            <a:pPr lvl="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eýesiniň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kartasy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309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1.Titul ätiýaçlandyrylyşy näme.</a:t>
            </a:r>
            <a:endParaRPr lang="tk-TM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2.Näme üçin adyňy ätiýaçlandyrmaly?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3.Tituly haçan ätiýaçlandyryp bolar.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Kwartiranyň ýitmeginden ätiýaçlandyryş.Titulyň ätiýaçlandyrylyşy nähili işleýär.</a:t>
            </a:r>
            <a:endParaRPr lang="tk-TM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915400" cy="1828800"/>
          </a:xfrm>
        </p:spPr>
        <p:txBody>
          <a:bodyPr>
            <a:noAutofit/>
          </a:bodyPr>
          <a:lstStyle/>
          <a:p>
            <a:pPr marL="180975" lvl="1" algn="ctr">
              <a:tabLst>
                <a:tab pos="631825" algn="l"/>
              </a:tabLst>
            </a:pPr>
            <a:br>
              <a:rPr lang="en-US" sz="2100" dirty="0">
                <a:latin typeface="Times New Roman" pitchFamily="18" charset="0"/>
                <a:cs typeface="Times New Roman" pitchFamily="18" charset="0"/>
              </a:rPr>
            </a:b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1.Titul ätiýaçlandyrylyşy näme.</a:t>
            </a:r>
            <a:b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k-TM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276350"/>
            <a:ext cx="7467600" cy="3657600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dirty="0"/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eýesi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aldylar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eýesi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bilmeýän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eýesi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kompaniýasy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        </a:t>
            </a:r>
          </a:p>
          <a:p>
            <a:pPr indent="0" algn="just">
              <a:buNone/>
            </a:pPr>
            <a:endParaRPr lang="ru-RU" sz="11200" dirty="0">
              <a:solidFill>
                <a:srgbClr val="00040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73355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0" y="133350"/>
            <a:ext cx="7696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şertnamasy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ýatyrylyp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satuw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paýnamalaryň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eýeleriniň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eýeleriniň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mirasdüşerleri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belli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eýeçilige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kazyýet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ýatyryldy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Rosreestr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registratory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bazasyna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girizilende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ýalňyşlyk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59633B6-F9DF-4C49-A4BC-47D7AB7FCAD5}"/>
              </a:ext>
            </a:extLst>
          </p:cNvPr>
          <p:cNvSpPr/>
          <p:nvPr/>
        </p:nvSpPr>
        <p:spPr>
          <a:xfrm>
            <a:off x="533400" y="133350"/>
            <a:ext cx="6781800" cy="4016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miras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hususylaşdyrylan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meselelerde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çykyp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 At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tapgyrynda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ýalňyşlary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bozulan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tanalýan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Bu,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eýesine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hukugynyň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ýitmegi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    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05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0D04E5F-70A9-4AAF-9368-733FBF6B938C}"/>
              </a:ext>
            </a:extLst>
          </p:cNvPr>
          <p:cNvSpPr/>
          <p:nvPr/>
        </p:nvSpPr>
        <p:spPr>
          <a:xfrm>
            <a:off x="304800" y="133350"/>
            <a:ext cx="6324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</a:t>
            </a:r>
            <a:r>
              <a:rPr lang="sq-AL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bazar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minisipal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gaznanyň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ýaşalmaýan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jaýlaryny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emele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emlägini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dolandyrma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edaralary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guralýan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(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Türkmenistanda-häkimlik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bäsdeşikleri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gurap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ýeňijileri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saýlamagyň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kärendisine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berilýär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69216"/>
            <a:ext cx="7467600" cy="411713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hiç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kynlaşdyrylyp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k-TM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ýangyn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tygşytlanar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       </a:t>
            </a:r>
          </a:p>
          <a:p>
            <a:pPr marL="0" lv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B7C6C8E-114C-4E0C-AC58-9B82B7BC841C}"/>
              </a:ext>
            </a:extLst>
          </p:cNvPr>
          <p:cNvSpPr/>
          <p:nvPr/>
        </p:nvSpPr>
        <p:spPr>
          <a:xfrm>
            <a:off x="533400" y="138219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2.Näme üçin adyňy ätiýaçlandyrmaly?</a:t>
            </a:r>
          </a:p>
        </p:txBody>
      </p:sp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05406DD-213A-4DE9-AEF8-37D58B10C1D3}"/>
              </a:ext>
            </a:extLst>
          </p:cNvPr>
          <p:cNvSpPr/>
          <p:nvPr/>
        </p:nvSpPr>
        <p:spPr>
          <a:xfrm>
            <a:off x="304800" y="154614"/>
            <a:ext cx="7924800" cy="3880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ätiýaçlandyrylmagyny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etse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aşyryp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boljak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sanawyny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berer</a:t>
            </a:r>
            <a:r>
              <a:rPr lang="tk-TM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özüňiz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kararyna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gelseňiz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teklipleri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öwreniň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premium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Premium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bolsun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azaldýar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</a:t>
            </a:r>
            <a:r>
              <a:rPr lang="tk-TM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nyň goşulmagyna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k-TM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</a:t>
            </a:r>
            <a:r>
              <a:rPr lang="tk-TM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lenýär.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01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A0B908E-3EF4-45FE-826F-AEED3403F491}"/>
              </a:ext>
            </a:extLst>
          </p:cNvPr>
          <p:cNvSpPr/>
          <p:nvPr/>
        </p:nvSpPr>
        <p:spPr>
          <a:xfrm>
            <a:off x="533400" y="209550"/>
            <a:ext cx="7239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tk-TM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ätiýaçlandyrmaga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mynasypdyr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 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bolsaňyz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;      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Eger-de bar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geleşikleriň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460429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6282</TotalTime>
  <Words>132</Words>
  <Application>Microsoft Office PowerPoint</Application>
  <PresentationFormat>Экран (16:9)</PresentationFormat>
  <Paragraphs>32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 1.Titul ätiýaçlandyrylyşy näme.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861</cp:revision>
  <dcterms:created xsi:type="dcterms:W3CDTF">2010-10-28T12:19:43Z</dcterms:created>
  <dcterms:modified xsi:type="dcterms:W3CDTF">2021-09-01T08:32:41Z</dcterms:modified>
</cp:coreProperties>
</file>