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15416"/>
            <a:ext cx="8928992" cy="717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72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854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20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707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985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82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784976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10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21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4149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568952" cy="17388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2256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784976" cy="70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3739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2020-12-28T06:36:18Z</dcterms:created>
  <dcterms:modified xsi:type="dcterms:W3CDTF">2021-01-04T07:34:39Z</dcterms:modified>
</cp:coreProperties>
</file>