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33"/>
    <a:srgbClr val="3BB432"/>
    <a:srgbClr val="66FF33"/>
    <a:srgbClr val="3FC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379" y="116379"/>
            <a:ext cx="11920451" cy="6616931"/>
          </a:xfrm>
          <a:prstGeom prst="rect">
            <a:avLst/>
          </a:prstGeom>
          <a:noFill/>
          <a:ln w="254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18" y="232758"/>
            <a:ext cx="1727961" cy="1695796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5" y="371020"/>
            <a:ext cx="1963927" cy="1313411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22039" y="371022"/>
            <a:ext cx="78592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TÜRKMENISTANYŇ 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ILIM MINISTRLIGI</a:t>
            </a:r>
            <a:b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TÜRKMEN</a:t>
            </a:r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ISTANY</a:t>
            </a:r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Ň INŽENER-TEHNIKI </a:t>
            </a:r>
          </a:p>
          <a:p>
            <a:pPr algn="ctr"/>
            <a:r>
              <a:rPr lang="tk-TM" sz="3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ULAG KOMMUNIKASIÝALARY INSTITUTY </a:t>
            </a:r>
            <a:endParaRPr lang="ru-RU" sz="3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5820" y="2828891"/>
            <a:ext cx="108127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 WE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INŽENER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GRAFIKASY</a:t>
            </a:r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tk-TM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</a:t>
            </a:r>
            <a:r>
              <a:rPr lang="tk-TM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BOÝUNÇA ELEKTRON </a:t>
            </a:r>
          </a:p>
          <a:p>
            <a:pPr algn="ctr"/>
            <a:r>
              <a:rPr lang="tk-TM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UMUMY SAPAK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11099" y="5248566"/>
            <a:ext cx="64146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Taýýarlan: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Çyzuwly geometriýasy we </a:t>
            </a:r>
          </a:p>
          <a:p>
            <a:pPr algn="just"/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inženerçilik grafikasy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afedrasynyň</a:t>
            </a:r>
            <a:r>
              <a:rPr lang="tk-TM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k-TM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mugallymy </a:t>
            </a:r>
            <a:r>
              <a:rPr lang="tk-TM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Öremedow Akmyrat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0112" y="110367"/>
            <a:ext cx="2992579" cy="34363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=Aꞌ,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=Bꞌ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=Nꞌ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=Kꞌ; Nꞌ, Kꞌ, Aꞌ, Bꞌ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babageldi\Desktop\gyrkylan\21.jp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2" y="41329"/>
            <a:ext cx="7221191" cy="6068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133605" y="6151406"/>
            <a:ext cx="5659580" cy="6375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endParaRPr lang="ru-RU" sz="4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70813" y="633310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670813" y="633310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4690" y="75321"/>
            <a:ext cx="5914363" cy="6257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proýektirlenende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çyzyklar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paralleldirler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tekizligine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perpendikulýar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däldirler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Proýektirleýji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çyzyklar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AAꞌ, BBꞌ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ÇÇꞌ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KKꞌ, LLꞌ, MMꞌ, NNꞌ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biri-birlerine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paralleldirler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tekizligine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perpendikulýar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däldirler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babageldi\Desktop\gyrkylan\18.jpg"/>
          <p:cNvPicPr/>
          <p:nvPr/>
        </p:nvPicPr>
        <p:blipFill>
          <a:blip r:embed="rId2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99" y="158451"/>
            <a:ext cx="6007835" cy="492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6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pic>
        <p:nvPicPr>
          <p:cNvPr id="11" name="Рисунок 10" descr="C:\Users\babageldi\Desktop\gyrkylan\17.jpg"/>
          <p:cNvPicPr/>
          <p:nvPr/>
        </p:nvPicPr>
        <p:blipFill>
          <a:blip r:embed="rId2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8" y="55415"/>
            <a:ext cx="7305053" cy="585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00745" y="5946229"/>
            <a:ext cx="7956217" cy="85634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85419" y="6333106"/>
            <a:ext cx="667014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6981" y="128790"/>
            <a:ext cx="11956474" cy="66326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bahalar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aňlatmak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ortogonal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alnyp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Çyzgylarda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ortogonal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käbir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wagtlarda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ulanmak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oňaýsyz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Giňişlik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çyzgylarda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proýeksiýanyň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ululygy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tekizlige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garanyňda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kiçi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ýagdaýlara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gidrotehniki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desgalaryň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taslananda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suwaryş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ulgamalary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düzülende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duş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çyzylan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ortogonal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talaplary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ödemeýär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aýdyňlyk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berip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bahalary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aňlatmak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amatly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85419" y="6333106"/>
            <a:ext cx="667014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85419" y="6333106"/>
            <a:ext cx="667014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5800" y="5075654"/>
            <a:ext cx="11513126" cy="12141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çyzygyň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proýeksiýasynyň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bahalar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aňladylyşy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babageldi\Desktop\gyrkylan\15.jp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" y="44621"/>
            <a:ext cx="6780337" cy="473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babageldi\Desktop\gyrkylan\14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38" y="740996"/>
            <a:ext cx="5299930" cy="404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7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85419" y="6333106"/>
            <a:ext cx="667014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5290" y="143586"/>
            <a:ext cx="9961417" cy="7969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k-TM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Ulanylýan edebiýatlar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19328" r="7993" b="37083"/>
          <a:stretch/>
        </p:blipFill>
        <p:spPr>
          <a:xfrm>
            <a:off x="0" y="997527"/>
            <a:ext cx="12152433" cy="519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6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3521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8121" y="243956"/>
            <a:ext cx="10913737" cy="1139947"/>
          </a:xfrm>
          <a:prstGeom prst="roundRect">
            <a:avLst>
              <a:gd name="adj" fmla="val 18401"/>
            </a:avLst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1-nji umumy okuw</a:t>
            </a:r>
          </a:p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cs-CZ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r>
              <a:rPr lang="cs-CZ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Esasy </a:t>
            </a:r>
            <a:r>
              <a:rPr lang="tk-TM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01111" y="1441318"/>
            <a:ext cx="11080750" cy="4031228"/>
            <a:chOff x="261573" y="934273"/>
            <a:chExt cx="9695227" cy="3929692"/>
          </a:xfrm>
          <a:solidFill>
            <a:srgbClr val="92D050"/>
          </a:solidFill>
        </p:grpSpPr>
        <p:grpSp>
          <p:nvGrpSpPr>
            <p:cNvPr id="41" name="Группа 40"/>
            <p:cNvGrpSpPr/>
            <p:nvPr/>
          </p:nvGrpSpPr>
          <p:grpSpPr>
            <a:xfrm>
              <a:off x="261573" y="1681430"/>
              <a:ext cx="9695227" cy="3182535"/>
              <a:chOff x="261573" y="1660060"/>
              <a:chExt cx="9537519" cy="2998538"/>
            </a:xfrm>
            <a:grpFill/>
          </p:grpSpPr>
          <p:sp>
            <p:nvSpPr>
              <p:cNvPr id="30" name="Пятиугольник 29"/>
              <p:cNvSpPr/>
              <p:nvPr/>
            </p:nvSpPr>
            <p:spPr>
              <a:xfrm flipH="1">
                <a:off x="261573" y="2840957"/>
                <a:ext cx="9537516" cy="877560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cs-CZ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Proýeksiýa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metody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Ortogonal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proýektirlemek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Пятиугольник 30"/>
              <p:cNvSpPr/>
              <p:nvPr/>
            </p:nvSpPr>
            <p:spPr>
              <a:xfrm flipH="1">
                <a:off x="261573" y="1660060"/>
                <a:ext cx="9537519" cy="1118377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cs-CZ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Çyzuwly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geometriýa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dersiniň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ähmiýeti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öňünde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goýýan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meseleleri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Пятиугольник 31"/>
              <p:cNvSpPr/>
              <p:nvPr/>
            </p:nvSpPr>
            <p:spPr>
              <a:xfrm flipH="1">
                <a:off x="261575" y="3781038"/>
                <a:ext cx="9537515" cy="877560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 eaLnBrk="0" fontAlgn="base" hangingPunct="0"/>
                <a:r>
                  <a:rPr lang="cs-CZ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cs-CZ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Merkezi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parallel</a:t>
                </a:r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proýektirlemek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Пятиугольник 41"/>
            <p:cNvSpPr/>
            <p:nvPr/>
          </p:nvSpPr>
          <p:spPr>
            <a:xfrm flipH="1">
              <a:off x="261573" y="934273"/>
              <a:ext cx="9695227" cy="680800"/>
            </a:xfrm>
            <a:prstGeom prst="homePlate">
              <a:avLst>
                <a:gd name="adj" fmla="val 0"/>
              </a:avLst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/>
              <a:r>
                <a:rPr lang="tk-TM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Meýilnama:</a:t>
              </a:r>
              <a:endPara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Пятиугольник 15"/>
          <p:cNvSpPr/>
          <p:nvPr/>
        </p:nvSpPr>
        <p:spPr>
          <a:xfrm flipH="1">
            <a:off x="293490" y="5578377"/>
            <a:ext cx="11088368" cy="856988"/>
          </a:xfrm>
          <a:prstGeom prst="homePlate">
            <a:avLst>
              <a:gd name="adj" fmla="val 0"/>
            </a:avLst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0" fontAlgn="base" hangingPunct="0"/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aňlatmak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04555" y="619455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44436" y="0"/>
            <a:ext cx="8304909" cy="592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Derse degişli esasy şertli belgiler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16321" r="27113" b="15100"/>
          <a:stretch/>
        </p:blipFill>
        <p:spPr>
          <a:xfrm>
            <a:off x="1950472" y="592904"/>
            <a:ext cx="8492836" cy="610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504555" y="619455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4692" y="975365"/>
            <a:ext cx="1190105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tabLst>
                <a:tab pos="160016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Çyzuwly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geometriýa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dersiniň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ähmiýeti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goýýan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Çyzuwly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geometriýa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şekillendirmegiň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teoretiki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inženeriň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dilidir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çyzuwly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geometriýanyň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düýbüni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tutanlaryň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inženeri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alymy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Gaspar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Monž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(1746-1818)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Eger-de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inženeriň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çyzuwly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geometriýa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edyär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W.I.Kurdýumow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(1853-1904)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aýdylanlaryň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56958" y="6319250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Çyzuwly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geometriýa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üstleriň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birleşmeginde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öwrenilýän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ylymdyr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geometriýanyň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grafikadyr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Çyzuwly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geometriýany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öwredilmeginiň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maksady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talybyň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ýetimini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giňeltmek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konstruktiw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pikirlenmegini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döretmek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seljeriş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ukuplaryny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artdyrmak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çözmäge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degişli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bölekleriň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giňişlikdäki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sypatyny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arabaglanyşygyny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öwrenmekden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ybaratdyr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70813" y="633310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6982" y="167045"/>
            <a:ext cx="11942618" cy="6575425"/>
          </a:xfrm>
          <a:prstGeom prst="rect">
            <a:avLst/>
          </a:prstGeom>
        </p:spPr>
        <p:txBody>
          <a:bodyPr wrap="square" numCol="1" anchor="ctr" anchorCtr="0" compatLnSpc="1">
            <a:prstTxWarp prst="textNoShape">
              <a:avLst/>
            </a:prstTxWarp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Çyzuwly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geometriýa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dersiniň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goýýan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nokatlary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çyzyklary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şekillendirmegiň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nazaryýetini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degişlilik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kesişmeklik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hakyky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ululygyny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tapmagyň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usullaryny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predmetleriň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kesgitlemegi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ýetirmegiň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usullaryny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predmetleri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tekizliklerde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üstlerde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proýektirlemegiň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usullaryny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usullar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arkaly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alnan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tekizlikdäki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üstdäki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70813" y="633310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0826" y="0"/>
            <a:ext cx="117703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ctr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Proýeksiýa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Ortogonal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gönüburçly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8310">
              <a:spcAft>
                <a:spcPts val="0"/>
              </a:spcAft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şekillendirmek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proýeksiýa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Proýeksiýa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sözi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latynça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düşürmek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manysyny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Giňişlik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figuralaryň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tekizliklerdäki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proýeksiýasy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geometriki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häsiýetini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takyk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görkezmekdir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bölekleriniň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gözlenýän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häsiýetini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aýdyňlaşdyrmak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metody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talaplara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jogap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bermelidir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Tekizliklerdäki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şekilleriň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figurany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bolmalydyr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2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ýönekeý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düşnükli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70813" y="633310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pic>
        <p:nvPicPr>
          <p:cNvPr id="14" name="Рисунок 13" descr="C:\Users\babageldi\Desktop\gyrkylan\22.JPG"/>
          <p:cNvPicPr/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48" y="166302"/>
            <a:ext cx="8338299" cy="570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670813" y="633310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15636" y="6037943"/>
            <a:ext cx="11360724" cy="694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Ortogonal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gönüburçly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0826" y="138278"/>
            <a:ext cx="11770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proýektirlenýän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tükeniksiz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daşlykda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nokatda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kesişseler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nokadyň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kömegi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proýeksiýalara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proýektirlemek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70813" y="6333106"/>
            <a:ext cx="481619" cy="48161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babageldi\Desktop\gyrkylan\19.jp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0" y="1901126"/>
            <a:ext cx="4990425" cy="474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512</Words>
  <Application>Microsoft Office PowerPoint</Application>
  <PresentationFormat>Широкоэкранный</PresentationFormat>
  <Paragraphs>49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MYRAT</cp:lastModifiedBy>
  <cp:revision>64</cp:revision>
  <dcterms:created xsi:type="dcterms:W3CDTF">2020-05-31T16:38:52Z</dcterms:created>
  <dcterms:modified xsi:type="dcterms:W3CDTF">2020-10-23T14:47:18Z</dcterms:modified>
</cp:coreProperties>
</file>