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8" r:id="rId1"/>
    <p:sldMasterId id="2147484603" r:id="rId2"/>
  </p:sldMasterIdLst>
  <p:notesMasterIdLst>
    <p:notesMasterId r:id="rId14"/>
  </p:notesMasterIdLst>
  <p:sldIdLst>
    <p:sldId id="376" r:id="rId3"/>
    <p:sldId id="378" r:id="rId4"/>
    <p:sldId id="445" r:id="rId5"/>
    <p:sldId id="446" r:id="rId6"/>
    <p:sldId id="448" r:id="rId7"/>
    <p:sldId id="449" r:id="rId8"/>
    <p:sldId id="450" r:id="rId9"/>
    <p:sldId id="451" r:id="rId10"/>
    <p:sldId id="452" r:id="rId11"/>
    <p:sldId id="499" r:id="rId12"/>
    <p:sldId id="397" r:id="rId1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0C"/>
    <a:srgbClr val="B1A500"/>
    <a:srgbClr val="85FFBC"/>
    <a:srgbClr val="B6F6CB"/>
    <a:srgbClr val="7DFFB8"/>
    <a:srgbClr val="CDFFE4"/>
    <a:srgbClr val="0043C8"/>
    <a:srgbClr val="001236"/>
    <a:srgbClr val="69FFAD"/>
    <a:srgbClr val="729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291" autoAdjust="0"/>
  </p:normalViewPr>
  <p:slideViewPr>
    <p:cSldViewPr>
      <p:cViewPr varScale="1">
        <p:scale>
          <a:sx n="101" d="100"/>
          <a:sy n="101" d="100"/>
        </p:scale>
        <p:origin x="84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A2E42-919B-4AB3-B55E-8AD183993F81}" type="doc">
      <dgm:prSet loTypeId="urn:microsoft.com/office/officeart/2005/8/layout/vProcess5" loCatId="process" qsTypeId="urn:microsoft.com/office/officeart/2005/8/quickstyle/3d3" qsCatId="3D" csTypeId="urn:microsoft.com/office/officeart/2005/8/colors/colorful3" csCatId="colorful" phldr="1"/>
      <dgm:spPr/>
    </dgm:pt>
    <dgm:pt modelId="{477A15DC-2150-44F9-B82C-3971FF308FB6}">
      <dgm:prSet phldrT="[Текст]" custT="1"/>
      <dgm:spPr/>
      <dgm:t>
        <a:bodyPr/>
        <a:lstStyle/>
        <a:p>
          <a:r>
            <a:rPr lang="ru-RU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Ofisler</a:t>
          </a: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bazary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CD52C-E784-4A01-8539-224A80E6DA89}" type="parTrans" cxnId="{82F8FB1D-2718-4962-9488-4CBBA4A5B4DC}">
      <dgm:prSet/>
      <dgm:spPr/>
      <dgm:t>
        <a:bodyPr/>
        <a:lstStyle/>
        <a:p>
          <a:endParaRPr lang="ru-RU"/>
        </a:p>
      </dgm:t>
    </dgm:pt>
    <dgm:pt modelId="{85C452AE-2059-4CFA-BD13-3F26ECBE56F7}" type="sibTrans" cxnId="{82F8FB1D-2718-4962-9488-4CBBA4A5B4DC}">
      <dgm:prSet/>
      <dgm:spPr/>
      <dgm:t>
        <a:bodyPr/>
        <a:lstStyle/>
        <a:p>
          <a:endParaRPr lang="ru-RU"/>
        </a:p>
      </dgm:t>
    </dgm:pt>
    <dgm:pt modelId="{3E8903AB-26E3-4984-9C9C-E1274C9C7A08}">
      <dgm:prSet phldrT="[Текст]" custT="1"/>
      <dgm:spPr/>
      <dgm:t>
        <a:bodyPr/>
        <a:lstStyle/>
        <a:p>
          <a:r>
            <a:rPr lang="sq-AL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Söwda jaýlaryň bazary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7FC3F-3850-4F36-B6D4-FBB96576FB11}" type="parTrans" cxnId="{9432BD5E-38FA-442E-9603-9266E7D8BDFB}">
      <dgm:prSet/>
      <dgm:spPr/>
      <dgm:t>
        <a:bodyPr/>
        <a:lstStyle/>
        <a:p>
          <a:endParaRPr lang="ru-RU"/>
        </a:p>
      </dgm:t>
    </dgm:pt>
    <dgm:pt modelId="{37721CB8-1BF9-49B2-A402-DC3B3F2BB330}" type="sibTrans" cxnId="{9432BD5E-38FA-442E-9603-9266E7D8BDFB}">
      <dgm:prSet/>
      <dgm:spPr/>
      <dgm:t>
        <a:bodyPr/>
        <a:lstStyle/>
        <a:p>
          <a:endParaRPr lang="ru-RU"/>
        </a:p>
      </dgm:t>
    </dgm:pt>
    <dgm:pt modelId="{2EC54A44-E6B1-4038-94A5-AC220A40AFC8}">
      <dgm:prSet phldrT="[Текст]" custT="1"/>
      <dgm:spPr/>
      <dgm:t>
        <a:bodyPr/>
        <a:lstStyle/>
        <a:p>
          <a:r>
            <a:rPr lang="ru-RU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Ammar</a:t>
          </a: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sklad</a:t>
          </a: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jaýlarynyň</a:t>
          </a: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bazary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EB808-5F68-4797-B67F-2005CE61F987}" type="parTrans" cxnId="{FD110192-AB6E-4F61-9C7B-889B2AC6AF98}">
      <dgm:prSet/>
      <dgm:spPr/>
      <dgm:t>
        <a:bodyPr/>
        <a:lstStyle/>
        <a:p>
          <a:endParaRPr lang="ru-RU"/>
        </a:p>
      </dgm:t>
    </dgm:pt>
    <dgm:pt modelId="{DD4C0A35-E3AD-45FE-95A7-66EF221A518A}" type="sibTrans" cxnId="{FD110192-AB6E-4F61-9C7B-889B2AC6AF98}">
      <dgm:prSet/>
      <dgm:spPr/>
      <dgm:t>
        <a:bodyPr/>
        <a:lstStyle/>
        <a:p>
          <a:endParaRPr lang="ru-RU"/>
        </a:p>
      </dgm:t>
    </dgm:pt>
    <dgm:pt modelId="{25160052-6FC4-4DA5-A05B-B2DE26F821F2}">
      <dgm:prSet phldrT="[Текст]" custT="1"/>
      <dgm:spPr/>
      <dgm:t>
        <a:bodyPr/>
        <a:lstStyle/>
        <a:p>
          <a:r>
            <a:rPr lang="ru-RU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Senagatyň</a:t>
          </a: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gozgalmaýan</a:t>
          </a: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emläk</a:t>
          </a: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bazary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EB4B3E-3C35-4830-ABF1-2A5521C23C05}" type="parTrans" cxnId="{CD88C34C-7CAA-4EA6-88FA-3B5CF4ECE3A4}">
      <dgm:prSet/>
      <dgm:spPr/>
      <dgm:t>
        <a:bodyPr/>
        <a:lstStyle/>
        <a:p>
          <a:endParaRPr lang="ru-RU"/>
        </a:p>
      </dgm:t>
    </dgm:pt>
    <dgm:pt modelId="{FF24F23C-2D41-465B-9F27-3BE5AF0B2BF0}" type="sibTrans" cxnId="{CD88C34C-7CAA-4EA6-88FA-3B5CF4ECE3A4}">
      <dgm:prSet/>
      <dgm:spPr/>
      <dgm:t>
        <a:bodyPr/>
        <a:lstStyle/>
        <a:p>
          <a:endParaRPr lang="ru-RU"/>
        </a:p>
      </dgm:t>
    </dgm:pt>
    <dgm:pt modelId="{D4A6C19A-759E-477A-BF13-F2AB7D8C1237}" type="pres">
      <dgm:prSet presAssocID="{2F9A2E42-919B-4AB3-B55E-8AD183993F81}" presName="outerComposite" presStyleCnt="0">
        <dgm:presLayoutVars>
          <dgm:chMax val="5"/>
          <dgm:dir/>
          <dgm:resizeHandles val="exact"/>
        </dgm:presLayoutVars>
      </dgm:prSet>
      <dgm:spPr/>
    </dgm:pt>
    <dgm:pt modelId="{EFA40C7C-4B43-4273-B17D-1EEF9CFEFD68}" type="pres">
      <dgm:prSet presAssocID="{2F9A2E42-919B-4AB3-B55E-8AD183993F81}" presName="dummyMaxCanvas" presStyleCnt="0">
        <dgm:presLayoutVars/>
      </dgm:prSet>
      <dgm:spPr/>
    </dgm:pt>
    <dgm:pt modelId="{FB622540-3614-4296-8E17-0D49D95AC48E}" type="pres">
      <dgm:prSet presAssocID="{2F9A2E42-919B-4AB3-B55E-8AD183993F81}" presName="FourNodes_1" presStyleLbl="node1" presStyleIdx="0" presStyleCnt="4">
        <dgm:presLayoutVars>
          <dgm:bulletEnabled val="1"/>
        </dgm:presLayoutVars>
      </dgm:prSet>
      <dgm:spPr/>
    </dgm:pt>
    <dgm:pt modelId="{E83CE0A4-0DBB-487E-B3B0-CFC400314C8C}" type="pres">
      <dgm:prSet presAssocID="{2F9A2E42-919B-4AB3-B55E-8AD183993F81}" presName="FourNodes_2" presStyleLbl="node1" presStyleIdx="1" presStyleCnt="4">
        <dgm:presLayoutVars>
          <dgm:bulletEnabled val="1"/>
        </dgm:presLayoutVars>
      </dgm:prSet>
      <dgm:spPr/>
    </dgm:pt>
    <dgm:pt modelId="{0D674A1B-34A6-4DB7-ACBF-5CA397986E63}" type="pres">
      <dgm:prSet presAssocID="{2F9A2E42-919B-4AB3-B55E-8AD183993F81}" presName="FourNodes_3" presStyleLbl="node1" presStyleIdx="2" presStyleCnt="4">
        <dgm:presLayoutVars>
          <dgm:bulletEnabled val="1"/>
        </dgm:presLayoutVars>
      </dgm:prSet>
      <dgm:spPr/>
    </dgm:pt>
    <dgm:pt modelId="{78D9D835-B574-4D32-BB5D-42AB36E370EC}" type="pres">
      <dgm:prSet presAssocID="{2F9A2E42-919B-4AB3-B55E-8AD183993F81}" presName="FourNodes_4" presStyleLbl="node1" presStyleIdx="3" presStyleCnt="4">
        <dgm:presLayoutVars>
          <dgm:bulletEnabled val="1"/>
        </dgm:presLayoutVars>
      </dgm:prSet>
      <dgm:spPr/>
    </dgm:pt>
    <dgm:pt modelId="{730BC59D-DA65-4507-8F9F-CD6F62D37FEB}" type="pres">
      <dgm:prSet presAssocID="{2F9A2E42-919B-4AB3-B55E-8AD183993F81}" presName="FourConn_1-2" presStyleLbl="fgAccFollowNode1" presStyleIdx="0" presStyleCnt="3">
        <dgm:presLayoutVars>
          <dgm:bulletEnabled val="1"/>
        </dgm:presLayoutVars>
      </dgm:prSet>
      <dgm:spPr/>
    </dgm:pt>
    <dgm:pt modelId="{B25A7949-8126-4062-A1B7-AAA8EEFE99EB}" type="pres">
      <dgm:prSet presAssocID="{2F9A2E42-919B-4AB3-B55E-8AD183993F81}" presName="FourConn_2-3" presStyleLbl="fgAccFollowNode1" presStyleIdx="1" presStyleCnt="3">
        <dgm:presLayoutVars>
          <dgm:bulletEnabled val="1"/>
        </dgm:presLayoutVars>
      </dgm:prSet>
      <dgm:spPr/>
    </dgm:pt>
    <dgm:pt modelId="{973E2152-4D2E-4231-A842-073108CF61CA}" type="pres">
      <dgm:prSet presAssocID="{2F9A2E42-919B-4AB3-B55E-8AD183993F81}" presName="FourConn_3-4" presStyleLbl="fgAccFollowNode1" presStyleIdx="2" presStyleCnt="3">
        <dgm:presLayoutVars>
          <dgm:bulletEnabled val="1"/>
        </dgm:presLayoutVars>
      </dgm:prSet>
      <dgm:spPr/>
    </dgm:pt>
    <dgm:pt modelId="{F2B525C9-539C-4C29-9DB9-D6A650078BA8}" type="pres">
      <dgm:prSet presAssocID="{2F9A2E42-919B-4AB3-B55E-8AD183993F81}" presName="FourNodes_1_text" presStyleLbl="node1" presStyleIdx="3" presStyleCnt="4">
        <dgm:presLayoutVars>
          <dgm:bulletEnabled val="1"/>
        </dgm:presLayoutVars>
      </dgm:prSet>
      <dgm:spPr/>
    </dgm:pt>
    <dgm:pt modelId="{CB838388-6B91-4124-9C9E-0079DAC26AB3}" type="pres">
      <dgm:prSet presAssocID="{2F9A2E42-919B-4AB3-B55E-8AD183993F81}" presName="FourNodes_2_text" presStyleLbl="node1" presStyleIdx="3" presStyleCnt="4">
        <dgm:presLayoutVars>
          <dgm:bulletEnabled val="1"/>
        </dgm:presLayoutVars>
      </dgm:prSet>
      <dgm:spPr/>
    </dgm:pt>
    <dgm:pt modelId="{F440624D-0C15-448D-8AB5-937571F86182}" type="pres">
      <dgm:prSet presAssocID="{2F9A2E42-919B-4AB3-B55E-8AD183993F81}" presName="FourNodes_3_text" presStyleLbl="node1" presStyleIdx="3" presStyleCnt="4">
        <dgm:presLayoutVars>
          <dgm:bulletEnabled val="1"/>
        </dgm:presLayoutVars>
      </dgm:prSet>
      <dgm:spPr/>
    </dgm:pt>
    <dgm:pt modelId="{9F461925-D5FD-4876-B660-2A2D54C1AC45}" type="pres">
      <dgm:prSet presAssocID="{2F9A2E42-919B-4AB3-B55E-8AD183993F8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19E4C02-DC7D-4780-A7DB-82906F69B4DD}" type="presOf" srcId="{2EC54A44-E6B1-4038-94A5-AC220A40AFC8}" destId="{0D674A1B-34A6-4DB7-ACBF-5CA397986E63}" srcOrd="0" destOrd="0" presId="urn:microsoft.com/office/officeart/2005/8/layout/vProcess5"/>
    <dgm:cxn modelId="{24ADF702-99AB-4F9B-9F62-4C40452D8A35}" type="presOf" srcId="{3E8903AB-26E3-4984-9C9C-E1274C9C7A08}" destId="{CB838388-6B91-4124-9C9E-0079DAC26AB3}" srcOrd="1" destOrd="0" presId="urn:microsoft.com/office/officeart/2005/8/layout/vProcess5"/>
    <dgm:cxn modelId="{C59EB613-9FCB-428A-8506-A72FDB22CF7E}" type="presOf" srcId="{85C452AE-2059-4CFA-BD13-3F26ECBE56F7}" destId="{730BC59D-DA65-4507-8F9F-CD6F62D37FEB}" srcOrd="0" destOrd="0" presId="urn:microsoft.com/office/officeart/2005/8/layout/vProcess5"/>
    <dgm:cxn modelId="{3D9DDD1D-FF9B-4F2D-B4FB-5D48CE21D718}" type="presOf" srcId="{25160052-6FC4-4DA5-A05B-B2DE26F821F2}" destId="{78D9D835-B574-4D32-BB5D-42AB36E370EC}" srcOrd="0" destOrd="0" presId="urn:microsoft.com/office/officeart/2005/8/layout/vProcess5"/>
    <dgm:cxn modelId="{82F8FB1D-2718-4962-9488-4CBBA4A5B4DC}" srcId="{2F9A2E42-919B-4AB3-B55E-8AD183993F81}" destId="{477A15DC-2150-44F9-B82C-3971FF308FB6}" srcOrd="0" destOrd="0" parTransId="{2D3CD52C-E784-4A01-8539-224A80E6DA89}" sibTransId="{85C452AE-2059-4CFA-BD13-3F26ECBE56F7}"/>
    <dgm:cxn modelId="{076EA51F-93F0-40E0-B279-E989C53A9084}" type="presOf" srcId="{2F9A2E42-919B-4AB3-B55E-8AD183993F81}" destId="{D4A6C19A-759E-477A-BF13-F2AB7D8C1237}" srcOrd="0" destOrd="0" presId="urn:microsoft.com/office/officeart/2005/8/layout/vProcess5"/>
    <dgm:cxn modelId="{61EA4127-E88C-4CE8-A135-800AD80E5286}" type="presOf" srcId="{477A15DC-2150-44F9-B82C-3971FF308FB6}" destId="{FB622540-3614-4296-8E17-0D49D95AC48E}" srcOrd="0" destOrd="0" presId="urn:microsoft.com/office/officeart/2005/8/layout/vProcess5"/>
    <dgm:cxn modelId="{9432BD5E-38FA-442E-9603-9266E7D8BDFB}" srcId="{2F9A2E42-919B-4AB3-B55E-8AD183993F81}" destId="{3E8903AB-26E3-4984-9C9C-E1274C9C7A08}" srcOrd="1" destOrd="0" parTransId="{8937FC3F-3850-4F36-B6D4-FBB96576FB11}" sibTransId="{37721CB8-1BF9-49B2-A402-DC3B3F2BB330}"/>
    <dgm:cxn modelId="{5E0CE366-0209-434D-AC37-172D130111D5}" type="presOf" srcId="{DD4C0A35-E3AD-45FE-95A7-66EF221A518A}" destId="{973E2152-4D2E-4231-A842-073108CF61CA}" srcOrd="0" destOrd="0" presId="urn:microsoft.com/office/officeart/2005/8/layout/vProcess5"/>
    <dgm:cxn modelId="{CD88C34C-7CAA-4EA6-88FA-3B5CF4ECE3A4}" srcId="{2F9A2E42-919B-4AB3-B55E-8AD183993F81}" destId="{25160052-6FC4-4DA5-A05B-B2DE26F821F2}" srcOrd="3" destOrd="0" parTransId="{1AEB4B3E-3C35-4830-ABF1-2A5521C23C05}" sibTransId="{FF24F23C-2D41-465B-9F27-3BE5AF0B2BF0}"/>
    <dgm:cxn modelId="{1A42CC58-DB77-4DC6-B992-A30CD8EEBA1E}" type="presOf" srcId="{37721CB8-1BF9-49B2-A402-DC3B3F2BB330}" destId="{B25A7949-8126-4062-A1B7-AAA8EEFE99EB}" srcOrd="0" destOrd="0" presId="urn:microsoft.com/office/officeart/2005/8/layout/vProcess5"/>
    <dgm:cxn modelId="{CAF20C5A-30B0-466F-8DFE-ECFE40FE0FC8}" type="presOf" srcId="{25160052-6FC4-4DA5-A05B-B2DE26F821F2}" destId="{9F461925-D5FD-4876-B660-2A2D54C1AC45}" srcOrd="1" destOrd="0" presId="urn:microsoft.com/office/officeart/2005/8/layout/vProcess5"/>
    <dgm:cxn modelId="{F6DFA181-9C83-4A40-ABAC-44181E3E7EA5}" type="presOf" srcId="{2EC54A44-E6B1-4038-94A5-AC220A40AFC8}" destId="{F440624D-0C15-448D-8AB5-937571F86182}" srcOrd="1" destOrd="0" presId="urn:microsoft.com/office/officeart/2005/8/layout/vProcess5"/>
    <dgm:cxn modelId="{FD110192-AB6E-4F61-9C7B-889B2AC6AF98}" srcId="{2F9A2E42-919B-4AB3-B55E-8AD183993F81}" destId="{2EC54A44-E6B1-4038-94A5-AC220A40AFC8}" srcOrd="2" destOrd="0" parTransId="{AE8EB808-5F68-4797-B67F-2005CE61F987}" sibTransId="{DD4C0A35-E3AD-45FE-95A7-66EF221A518A}"/>
    <dgm:cxn modelId="{D863C1A2-5525-4CFA-839D-CB73A7D36674}" type="presOf" srcId="{3E8903AB-26E3-4984-9C9C-E1274C9C7A08}" destId="{E83CE0A4-0DBB-487E-B3B0-CFC400314C8C}" srcOrd="0" destOrd="0" presId="urn:microsoft.com/office/officeart/2005/8/layout/vProcess5"/>
    <dgm:cxn modelId="{15F17BBD-0B1E-4B57-B07D-39A462FFB337}" type="presOf" srcId="{477A15DC-2150-44F9-B82C-3971FF308FB6}" destId="{F2B525C9-539C-4C29-9DB9-D6A650078BA8}" srcOrd="1" destOrd="0" presId="urn:microsoft.com/office/officeart/2005/8/layout/vProcess5"/>
    <dgm:cxn modelId="{0ACC49AF-9367-40FB-9AD0-78E00A247566}" type="presParOf" srcId="{D4A6C19A-759E-477A-BF13-F2AB7D8C1237}" destId="{EFA40C7C-4B43-4273-B17D-1EEF9CFEFD68}" srcOrd="0" destOrd="0" presId="urn:microsoft.com/office/officeart/2005/8/layout/vProcess5"/>
    <dgm:cxn modelId="{08624845-B219-4EFB-8186-C14CEE69ABB3}" type="presParOf" srcId="{D4A6C19A-759E-477A-BF13-F2AB7D8C1237}" destId="{FB622540-3614-4296-8E17-0D49D95AC48E}" srcOrd="1" destOrd="0" presId="urn:microsoft.com/office/officeart/2005/8/layout/vProcess5"/>
    <dgm:cxn modelId="{75E59B24-EC32-4DC5-A771-66F1278D3625}" type="presParOf" srcId="{D4A6C19A-759E-477A-BF13-F2AB7D8C1237}" destId="{E83CE0A4-0DBB-487E-B3B0-CFC400314C8C}" srcOrd="2" destOrd="0" presId="urn:microsoft.com/office/officeart/2005/8/layout/vProcess5"/>
    <dgm:cxn modelId="{4D58C3C7-3DCB-4372-BB91-DB6EFBE95EDE}" type="presParOf" srcId="{D4A6C19A-759E-477A-BF13-F2AB7D8C1237}" destId="{0D674A1B-34A6-4DB7-ACBF-5CA397986E63}" srcOrd="3" destOrd="0" presId="urn:microsoft.com/office/officeart/2005/8/layout/vProcess5"/>
    <dgm:cxn modelId="{B781502E-584F-4521-A54E-8CA2AACBB05A}" type="presParOf" srcId="{D4A6C19A-759E-477A-BF13-F2AB7D8C1237}" destId="{78D9D835-B574-4D32-BB5D-42AB36E370EC}" srcOrd="4" destOrd="0" presId="urn:microsoft.com/office/officeart/2005/8/layout/vProcess5"/>
    <dgm:cxn modelId="{5CA3F567-6B93-49C8-ADEA-BF3EBC3D23B5}" type="presParOf" srcId="{D4A6C19A-759E-477A-BF13-F2AB7D8C1237}" destId="{730BC59D-DA65-4507-8F9F-CD6F62D37FEB}" srcOrd="5" destOrd="0" presId="urn:microsoft.com/office/officeart/2005/8/layout/vProcess5"/>
    <dgm:cxn modelId="{E7280669-4329-4C06-9DA2-165546C12C36}" type="presParOf" srcId="{D4A6C19A-759E-477A-BF13-F2AB7D8C1237}" destId="{B25A7949-8126-4062-A1B7-AAA8EEFE99EB}" srcOrd="6" destOrd="0" presId="urn:microsoft.com/office/officeart/2005/8/layout/vProcess5"/>
    <dgm:cxn modelId="{CC6F9C05-B629-4E75-A98C-C9C0250A8F6B}" type="presParOf" srcId="{D4A6C19A-759E-477A-BF13-F2AB7D8C1237}" destId="{973E2152-4D2E-4231-A842-073108CF61CA}" srcOrd="7" destOrd="0" presId="urn:microsoft.com/office/officeart/2005/8/layout/vProcess5"/>
    <dgm:cxn modelId="{CFEEDC22-F9CF-4FE9-A5FB-99DCE223DA05}" type="presParOf" srcId="{D4A6C19A-759E-477A-BF13-F2AB7D8C1237}" destId="{F2B525C9-539C-4C29-9DB9-D6A650078BA8}" srcOrd="8" destOrd="0" presId="urn:microsoft.com/office/officeart/2005/8/layout/vProcess5"/>
    <dgm:cxn modelId="{7504EBC7-B2EF-4E37-8FAC-5B8F7F875174}" type="presParOf" srcId="{D4A6C19A-759E-477A-BF13-F2AB7D8C1237}" destId="{CB838388-6B91-4124-9C9E-0079DAC26AB3}" srcOrd="9" destOrd="0" presId="urn:microsoft.com/office/officeart/2005/8/layout/vProcess5"/>
    <dgm:cxn modelId="{FF298292-68BB-4BE1-A1A0-9176A8C505E3}" type="presParOf" srcId="{D4A6C19A-759E-477A-BF13-F2AB7D8C1237}" destId="{F440624D-0C15-448D-8AB5-937571F86182}" srcOrd="10" destOrd="0" presId="urn:microsoft.com/office/officeart/2005/8/layout/vProcess5"/>
    <dgm:cxn modelId="{3641F1A6-E6AA-4CF1-A120-930D53B0A813}" type="presParOf" srcId="{D4A6C19A-759E-477A-BF13-F2AB7D8C1237}" destId="{9F461925-D5FD-4876-B660-2A2D54C1AC4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22540-3614-4296-8E17-0D49D95AC48E}">
      <dsp:nvSpPr>
        <dsp:cNvPr id="0" name=""/>
        <dsp:cNvSpPr/>
      </dsp:nvSpPr>
      <dsp:spPr>
        <a:xfrm>
          <a:off x="0" y="0"/>
          <a:ext cx="6766560" cy="8884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Ofisler</a:t>
          </a: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bazary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23" y="26023"/>
        <a:ext cx="5732730" cy="836446"/>
      </dsp:txXfrm>
    </dsp:sp>
    <dsp:sp modelId="{E83CE0A4-0DBB-487E-B3B0-CFC400314C8C}">
      <dsp:nvSpPr>
        <dsp:cNvPr id="0" name=""/>
        <dsp:cNvSpPr/>
      </dsp:nvSpPr>
      <dsp:spPr>
        <a:xfrm>
          <a:off x="566699" y="1050036"/>
          <a:ext cx="6766560" cy="888492"/>
        </a:xfrm>
        <a:prstGeom prst="roundRect">
          <a:avLst>
            <a:gd name="adj" fmla="val 10000"/>
          </a:avLst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-AL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Söwda jaýlaryň bazary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722" y="1076059"/>
        <a:ext cx="5570294" cy="836446"/>
      </dsp:txXfrm>
    </dsp:sp>
    <dsp:sp modelId="{0D674A1B-34A6-4DB7-ACBF-5CA397986E63}">
      <dsp:nvSpPr>
        <dsp:cNvPr id="0" name=""/>
        <dsp:cNvSpPr/>
      </dsp:nvSpPr>
      <dsp:spPr>
        <a:xfrm>
          <a:off x="1124940" y="2100072"/>
          <a:ext cx="6766560" cy="888492"/>
        </a:xfrm>
        <a:prstGeom prst="roundRect">
          <a:avLst>
            <a:gd name="adj" fmla="val 10000"/>
          </a:avLst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Ammar</a:t>
          </a: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sklad</a:t>
          </a: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jaýlarynyň</a:t>
          </a: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bazary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0963" y="2126095"/>
        <a:ext cx="5578753" cy="836445"/>
      </dsp:txXfrm>
    </dsp:sp>
    <dsp:sp modelId="{78D9D835-B574-4D32-BB5D-42AB36E370EC}">
      <dsp:nvSpPr>
        <dsp:cNvPr id="0" name=""/>
        <dsp:cNvSpPr/>
      </dsp:nvSpPr>
      <dsp:spPr>
        <a:xfrm>
          <a:off x="1691639" y="3150108"/>
          <a:ext cx="6766560" cy="888492"/>
        </a:xfrm>
        <a:prstGeom prst="roundRect">
          <a:avLst>
            <a:gd name="adj" fmla="val 1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Senagatyň</a:t>
          </a: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gozgalmaýan</a:t>
          </a: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emläk</a:t>
          </a: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bazary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7662" y="3176131"/>
        <a:ext cx="5570294" cy="836446"/>
      </dsp:txXfrm>
    </dsp:sp>
    <dsp:sp modelId="{730BC59D-DA65-4507-8F9F-CD6F62D37FEB}">
      <dsp:nvSpPr>
        <dsp:cNvPr id="0" name=""/>
        <dsp:cNvSpPr/>
      </dsp:nvSpPr>
      <dsp:spPr>
        <a:xfrm>
          <a:off x="6189040" y="680504"/>
          <a:ext cx="577519" cy="57751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6318982" y="680504"/>
        <a:ext cx="317635" cy="434583"/>
      </dsp:txXfrm>
    </dsp:sp>
    <dsp:sp modelId="{B25A7949-8126-4062-A1B7-AAA8EEFE99EB}">
      <dsp:nvSpPr>
        <dsp:cNvPr id="0" name=""/>
        <dsp:cNvSpPr/>
      </dsp:nvSpPr>
      <dsp:spPr>
        <a:xfrm>
          <a:off x="6755739" y="1730540"/>
          <a:ext cx="577519" cy="57751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829086"/>
            <a:satOff val="574"/>
            <a:lumOff val="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6885681" y="1730540"/>
        <a:ext cx="317635" cy="434583"/>
      </dsp:txXfrm>
    </dsp:sp>
    <dsp:sp modelId="{973E2152-4D2E-4231-A842-073108CF61CA}">
      <dsp:nvSpPr>
        <dsp:cNvPr id="0" name=""/>
        <dsp:cNvSpPr/>
      </dsp:nvSpPr>
      <dsp:spPr>
        <a:xfrm>
          <a:off x="7313980" y="2780576"/>
          <a:ext cx="577519" cy="57751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658172"/>
            <a:satOff val="1149"/>
            <a:lumOff val="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7443922" y="2780576"/>
        <a:ext cx="317635" cy="434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13AB-C845-4381-BD3E-86619E8E7EF0}" type="datetimeFigureOut">
              <a:rPr lang="ru-RU" smtClean="0"/>
              <a:pPr/>
              <a:t>01.09.2021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5B841-ED4F-4E02-82FF-AF5D10BC99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50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5B841-ED4F-4E02-82FF-AF5D10BC99BF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96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4E732E-2327-4FFF-A99B-62D1F06EDE6D}" type="datetimeFigureOut">
              <a:rPr lang="en-US" smtClean="0"/>
              <a:pPr>
                <a:defRPr/>
              </a:pPr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39BEA6-2E83-4D5E-A4F9-43B1E26499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45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E732E-2327-4FFF-A99B-62D1F06EDE6D}" type="datetimeFigureOut">
              <a:rPr lang="en-US" smtClean="0"/>
              <a:pPr>
                <a:defRPr/>
              </a:pPr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BEA6-2E83-4D5E-A4F9-43B1E26499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6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E732E-2327-4FFF-A99B-62D1F06EDE6D}" type="datetimeFigureOut">
              <a:rPr lang="en-US" smtClean="0"/>
              <a:pPr>
                <a:defRPr/>
              </a:pPr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BEA6-2E83-4D5E-A4F9-43B1E26499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4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manyň a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E732E-2327-4FFF-A99B-62D1F06EDE6D}" type="datetimeFigureOut">
              <a:rPr lang="en-US" smtClean="0"/>
              <a:pPr>
                <a:defRPr/>
              </a:pPr>
              <a:t>9/1/2021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BEA6-2E83-4D5E-A4F9-43B1E26499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28650" y="2074666"/>
            <a:ext cx="7886700" cy="994172"/>
          </a:xfrm>
        </p:spPr>
        <p:txBody>
          <a:bodyPr/>
          <a:lstStyle>
            <a:lvl1pPr algn="ctr">
              <a:lnSpc>
                <a:spcPct val="100000"/>
              </a:lnSpc>
              <a:defRPr b="1">
                <a:solidFill>
                  <a:srgbClr val="00B050"/>
                </a:solidFill>
              </a:defRPr>
            </a:lvl1pPr>
          </a:lstStyle>
          <a:p>
            <a:r>
              <a:rPr lang="ru-RU" dirty="0"/>
              <a:t>TEMANYŇ ADY</a:t>
            </a:r>
          </a:p>
        </p:txBody>
      </p:sp>
    </p:spTree>
    <p:extLst>
      <p:ext uri="{BB962C8B-B14F-4D97-AF65-F5344CB8AC3E}">
        <p14:creationId xmlns:p14="http://schemas.microsoft.com/office/powerpoint/2010/main" val="296391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rag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E732E-2327-4FFF-A99B-62D1F06EDE6D}" type="datetimeFigureOut">
              <a:rPr lang="en-US" smtClean="0"/>
              <a:pPr>
                <a:defRPr/>
              </a:pPr>
              <a:t>9/1/2021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BEA6-2E83-4D5E-A4F9-43B1E26499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6431" y="273846"/>
            <a:ext cx="8462513" cy="994172"/>
          </a:xfrm>
        </p:spPr>
        <p:txBody>
          <a:bodyPr/>
          <a:lstStyle>
            <a:lvl1pPr algn="ctr">
              <a:defRPr b="1">
                <a:solidFill>
                  <a:srgbClr val="00B050"/>
                </a:solidFill>
              </a:defRPr>
            </a:lvl1pPr>
          </a:lstStyle>
          <a:p>
            <a:r>
              <a:rPr lang="tk-TM" dirty="0"/>
              <a:t>SORAGLAR: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336947" y="1268017"/>
            <a:ext cx="8461997" cy="3390248"/>
          </a:xfrm>
        </p:spPr>
        <p:txBody>
          <a:bodyPr>
            <a:normAutofit/>
          </a:bodyPr>
          <a:lstStyle>
            <a:lvl1pPr marL="289322" indent="-289322">
              <a:buClr>
                <a:srgbClr val="00B050"/>
              </a:buClr>
              <a:buFont typeface="+mj-lt"/>
              <a:buAutoNum type="arabicPeriod"/>
              <a:defRPr sz="1800" baseline="0"/>
            </a:lvl1pPr>
            <a:lvl2pPr marL="514313" indent="-257175">
              <a:buFont typeface="+mj-lt"/>
              <a:buAutoNum type="arabicPeriod"/>
              <a:defRPr/>
            </a:lvl2pPr>
            <a:lvl3pPr marL="771448" indent="-257175">
              <a:buFont typeface="+mj-lt"/>
              <a:buAutoNum type="arabicPeriod"/>
              <a:defRPr/>
            </a:lvl3pPr>
            <a:lvl4pPr marL="964289" indent="-192881">
              <a:buFont typeface="+mj-lt"/>
              <a:buAutoNum type="arabicPeriod"/>
              <a:defRPr/>
            </a:lvl4pPr>
            <a:lvl5pPr marL="1221425" indent="-192881">
              <a:buFont typeface="+mj-lt"/>
              <a:buAutoNum type="arabicPeriod"/>
              <a:defRPr/>
            </a:lvl5pPr>
          </a:lstStyle>
          <a:p>
            <a:pPr lvl="0"/>
            <a:r>
              <a:rPr lang="tk-TM" dirty="0"/>
              <a:t>1-nji sorag nusga</a:t>
            </a:r>
          </a:p>
          <a:p>
            <a:pPr lvl="0"/>
            <a:r>
              <a:rPr lang="tk-TM" dirty="0"/>
              <a:t>2-nji sorag nusga</a:t>
            </a:r>
          </a:p>
          <a:p>
            <a:pPr lvl="0"/>
            <a:r>
              <a:rPr lang="tk-TM" dirty="0"/>
              <a:t>3-nji sorag nusga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512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ş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E732E-2327-4FFF-A99B-62D1F06EDE6D}" type="datetimeFigureOut">
              <a:rPr lang="en-US" smtClean="0"/>
              <a:pPr>
                <a:defRPr/>
              </a:pPr>
              <a:t>9/1/2021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BEA6-2E83-4D5E-A4F9-43B1E26499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73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30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06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3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4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E732E-2327-4FFF-A99B-62D1F06EDE6D}" type="datetimeFigureOut">
              <a:rPr lang="en-US" smtClean="0"/>
              <a:pPr>
                <a:defRPr/>
              </a:pPr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BEA6-2E83-4D5E-A4F9-43B1E26499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91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59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0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77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6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43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174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273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67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884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2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E732E-2327-4FFF-A99B-62D1F06EDE6D}" type="datetimeFigureOut">
              <a:rPr lang="en-US" smtClean="0"/>
              <a:pPr>
                <a:defRPr/>
              </a:pPr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BEA6-2E83-4D5E-A4F9-43B1E26499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33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E732E-2327-4FFF-A99B-62D1F06EDE6D}" type="datetimeFigureOut">
              <a:rPr lang="en-US" smtClean="0"/>
              <a:pPr>
                <a:defRPr/>
              </a:pPr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BEA6-2E83-4D5E-A4F9-43B1E26499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6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E732E-2327-4FFF-A99B-62D1F06EDE6D}" type="datetimeFigureOut">
              <a:rPr lang="en-US" smtClean="0"/>
              <a:pPr>
                <a:defRPr/>
              </a:pPr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BEA6-2E83-4D5E-A4F9-43B1E26499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E732E-2327-4FFF-A99B-62D1F06EDE6D}" type="datetimeFigureOut">
              <a:rPr lang="en-US" smtClean="0"/>
              <a:pPr>
                <a:defRPr/>
              </a:pPr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BEA6-2E83-4D5E-A4F9-43B1E26499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0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E732E-2327-4FFF-A99B-62D1F06EDE6D}" type="datetimeFigureOut">
              <a:rPr lang="en-US" smtClean="0"/>
              <a:pPr>
                <a:defRPr/>
              </a:pPr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BEA6-2E83-4D5E-A4F9-43B1E26499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7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E732E-2327-4FFF-A99B-62D1F06EDE6D}" type="datetimeFigureOut">
              <a:rPr lang="en-US" smtClean="0"/>
              <a:pPr>
                <a:defRPr/>
              </a:pPr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BEA6-2E83-4D5E-A4F9-43B1E26499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4E732E-2327-4FFF-A99B-62D1F06EDE6D}" type="datetimeFigureOut">
              <a:rPr lang="en-US" smtClean="0"/>
              <a:pPr>
                <a:defRPr/>
              </a:pPr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BEA6-2E83-4D5E-A4F9-43B1E26499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8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94E732E-2327-4FFF-A99B-62D1F06EDE6D}" type="datetimeFigureOut">
              <a:rPr lang="en-US" smtClean="0"/>
              <a:pPr>
                <a:defRPr/>
              </a:pPr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839BEA6-2E83-4D5E-A4F9-43B1E26499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4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  <p:sldLayoutId id="2147484601" r:id="rId13"/>
    <p:sldLayoutId id="214748460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01.09.2021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4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  <p:sldLayoutId id="2147484615" r:id="rId12"/>
    <p:sldLayoutId id="2147484616" r:id="rId13"/>
    <p:sldLayoutId id="2147484617" r:id="rId14"/>
    <p:sldLayoutId id="2147484618" r:id="rId15"/>
    <p:sldLayoutId id="214748461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.com/translate?hl=ru&amp;prev=_t&amp;sl=ru&amp;tl=tk&amp;u=https://twitter.com/intent/tweet?url%3Dhttps://xn--h1alcedd.xn--d1aqf.xn--p1ai/ipoteka/kak-sekonomit-na-ipotechnom-strahovanii/?title%3D3" TargetMode="External"/><Relationship Id="rId2" Type="http://schemas.openxmlformats.org/officeDocument/2006/relationships/hyperlink" Target="https://translate.google.com/translate?hl=ru&amp;prev=_t&amp;sl=ru&amp;tl=tk&amp;u=https://www.facebook.com/sharer/sharer.php?u%3Dhttps://xn--h1alcedd.xn--d1aqf.xn--p1ai/ipoteka/kak-sekonomit-na-ipotechnom-strahovanii/?title%3D3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hyperlink" Target="https://translate.google.com/translate?hl=ru&amp;prev=_t&amp;sl=ru&amp;tl=tk&amp;u=https://vk.com/share.php?url%3Dhttps://xn--h1alcedd.xn--d1aqf.xn--p1ai/ipoteka/kak-sekonomit-na-ipotechnom-strahovanii/?title%3D3" TargetMode="External"/><Relationship Id="rId4" Type="http://schemas.openxmlformats.org/officeDocument/2006/relationships/hyperlink" Target="https://translate.google.com/translate?hl=ru&amp;prev=_t&amp;sl=ru&amp;tl=tk&amp;u=https://connect.ok.ru/offer?url%3Dhttps://xn--h1alcedd.xn--d1aqf.xn--p1ai/ipoteka/kak-sekonomit-na-ipotechnom-strahovanii/?title%3D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5000">
              <a:srgbClr val="00B050">
                <a:lumMod val="25000"/>
                <a:lumOff val="75000"/>
              </a:srgbClr>
            </a:gs>
            <a:gs pos="100000">
              <a:srgbClr val="85FFBC"/>
            </a:gs>
            <a:gs pos="71000">
              <a:srgbClr val="7DFFB8"/>
            </a:gs>
            <a:gs pos="83000">
              <a:srgbClr val="69FFA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1112" y="342415"/>
            <a:ext cx="8362948" cy="1024467"/>
          </a:xfrm>
        </p:spPr>
        <p:txBody>
          <a:bodyPr>
            <a:noAutofit/>
          </a:bodyPr>
          <a:lstStyle/>
          <a:p>
            <a:r>
              <a:rPr lang="tk-TM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Türkmenistanyň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k-TM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ilim ministrligi</a:t>
            </a:r>
            <a:br>
              <a:rPr lang="tk-TM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Türkmenistanyň inžener – tehniki we ulag kommunikasiýalary </a:t>
            </a:r>
            <a:br>
              <a:rPr lang="tk-TM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instituty.</a:t>
            </a:r>
            <a:br>
              <a:rPr lang="tk-TM" sz="2400" b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1800" dirty="0">
                <a:solidFill>
                  <a:srgbClr val="FF0000"/>
                </a:solidFill>
              </a:rPr>
              <a:t> </a:t>
            </a:r>
            <a:endParaRPr lang="ru-RU" sz="2000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420CBD0E-B941-4634-80F5-89FC5E53410D}"/>
              </a:ext>
            </a:extLst>
          </p:cNvPr>
          <p:cNvSpPr txBox="1">
            <a:spLocks/>
          </p:cNvSpPr>
          <p:nvPr/>
        </p:nvSpPr>
        <p:spPr>
          <a:xfrm>
            <a:off x="1447800" y="1762919"/>
            <a:ext cx="7072317" cy="1823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1427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75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k-TM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“Gozgalmaýan emläkleriň dolandyrylyşy” dersi boýunça 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117731-AA6C-4303-BE83-F58720D5DAB1}"/>
              </a:ext>
            </a:extLst>
          </p:cNvPr>
          <p:cNvPicPr/>
          <p:nvPr/>
        </p:nvPicPr>
        <p:blipFill rotWithShape="1">
          <a:blip r:embed="rId2"/>
          <a:srcRect l="38484" t="28414" r="41022" b="36707"/>
          <a:stretch/>
        </p:blipFill>
        <p:spPr bwMode="auto">
          <a:xfrm>
            <a:off x="8001000" y="57150"/>
            <a:ext cx="829733" cy="728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6" descr="C:\Users\User\Downloads\article2072.jpg">
            <a:extLst>
              <a:ext uri="{FF2B5EF4-FFF2-40B4-BE49-F238E27FC236}">
                <a16:creationId xmlns:a16="http://schemas.microsoft.com/office/drawing/2014/main" id="{4F198AE1-25B3-43A6-8087-CC411A5B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99" y="119943"/>
            <a:ext cx="630201" cy="665338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203780-831D-41ED-9D8B-D126C85793C4}"/>
              </a:ext>
            </a:extLst>
          </p:cNvPr>
          <p:cNvSpPr/>
          <p:nvPr/>
        </p:nvSpPr>
        <p:spPr>
          <a:xfrm>
            <a:off x="3657600" y="394335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tk-TM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</a:t>
            </a:r>
            <a:r>
              <a:rPr lang="tk-TM" sz="101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Kärhananyň ykdysadyýeti we dolandyrylyşy </a:t>
            </a:r>
            <a:r>
              <a:rPr lang="tk-TM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kafedrasynyň mugallymy </a:t>
            </a:r>
            <a:r>
              <a:rPr lang="tk-TM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Agaýew W.</a:t>
            </a:r>
            <a:endParaRPr lang="tk-TM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id="{3775E12B-E2EA-4AFA-A949-7263599F844E}"/>
              </a:ext>
            </a:extLst>
          </p:cNvPr>
          <p:cNvSpPr txBox="1">
            <a:spLocks/>
          </p:cNvSpPr>
          <p:nvPr/>
        </p:nvSpPr>
        <p:spPr>
          <a:xfrm>
            <a:off x="228600" y="1762920"/>
            <a:ext cx="8696012" cy="142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27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75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3400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Блок-схема: альтернативный процесс 18">
            <a:extLst>
              <a:ext uri="{FF2B5EF4-FFF2-40B4-BE49-F238E27FC236}">
                <a16:creationId xmlns:a16="http://schemas.microsoft.com/office/drawing/2014/main" id="{81EB608E-6521-4A51-92F6-BF865DE2A5C2}"/>
              </a:ext>
            </a:extLst>
          </p:cNvPr>
          <p:cNvSpPr/>
          <p:nvPr/>
        </p:nvSpPr>
        <p:spPr>
          <a:xfrm>
            <a:off x="3589020" y="1389240"/>
            <a:ext cx="4861560" cy="19191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задержка 19">
            <a:extLst>
              <a:ext uri="{FF2B5EF4-FFF2-40B4-BE49-F238E27FC236}">
                <a16:creationId xmlns:a16="http://schemas.microsoft.com/office/drawing/2014/main" id="{3F38CF9B-0C44-4608-99C8-79842B37159E}"/>
              </a:ext>
            </a:extLst>
          </p:cNvPr>
          <p:cNvSpPr/>
          <p:nvPr/>
        </p:nvSpPr>
        <p:spPr>
          <a:xfrm>
            <a:off x="8234456" y="1389241"/>
            <a:ext cx="285661" cy="191910"/>
          </a:xfrm>
          <a:prstGeom prst="flowChartDela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7" y="881062"/>
            <a:ext cx="51149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200" y="1403171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hangingPunct="0"/>
            <a:r>
              <a:rPr lang="tk-TM" altLang="ru-RU" sz="36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Üns </a:t>
            </a:r>
            <a:r>
              <a:rPr lang="tk-TM" alt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berip </a:t>
            </a:r>
            <a:r>
              <a:rPr lang="sq-AL" alt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k-TM" alt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iňläniňiz</a:t>
            </a:r>
          </a:p>
          <a:p>
            <a:pPr lvl="0" indent="449263" algn="ctr" eaLnBrk="0" hangingPunct="0"/>
            <a:r>
              <a:rPr lang="tk-TM" altLang="ru-RU" sz="36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üçin köp sag boluň!</a:t>
            </a:r>
            <a:endParaRPr lang="sq-AL" altLang="ru-RU" sz="36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8A69B69A-A4C2-4586-BB08-ABCA504B78C6}"/>
              </a:ext>
            </a:extLst>
          </p:cNvPr>
          <p:cNvSpPr/>
          <p:nvPr/>
        </p:nvSpPr>
        <p:spPr>
          <a:xfrm>
            <a:off x="3984303" y="2760839"/>
            <a:ext cx="4861560" cy="19191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задержка 6">
            <a:extLst>
              <a:ext uri="{FF2B5EF4-FFF2-40B4-BE49-F238E27FC236}">
                <a16:creationId xmlns:a16="http://schemas.microsoft.com/office/drawing/2014/main" id="{050EA82F-5221-4DC0-ABD1-B7CA54AF22A7}"/>
              </a:ext>
            </a:extLst>
          </p:cNvPr>
          <p:cNvSpPr/>
          <p:nvPr/>
        </p:nvSpPr>
        <p:spPr>
          <a:xfrm>
            <a:off x="8629739" y="2760840"/>
            <a:ext cx="285661" cy="191910"/>
          </a:xfrm>
          <a:prstGeom prst="flowChartDelay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1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19100" y="2571750"/>
            <a:ext cx="8305800" cy="2667000"/>
          </a:xfrm>
        </p:spPr>
        <p:txBody>
          <a:bodyPr>
            <a:noAutofit/>
          </a:bodyPr>
          <a:lstStyle/>
          <a:p>
            <a:pPr marL="180975" lvl="1" indent="0">
              <a:lnSpc>
                <a:spcPct val="100000"/>
              </a:lnSpc>
              <a:buNone/>
              <a:tabLst>
                <a:tab pos="631825" algn="l"/>
              </a:tabLst>
            </a:pPr>
            <a:r>
              <a:rPr lang="tk-TM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1.Gozgalmaýan emläk titulyny ätiýaçlandyryş.</a:t>
            </a:r>
            <a:endParaRPr lang="tk-TM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1" indent="0">
              <a:lnSpc>
                <a:spcPct val="100000"/>
              </a:lnSpc>
              <a:buNone/>
              <a:tabLst>
                <a:tab pos="631825" algn="l"/>
              </a:tabLst>
            </a:pPr>
            <a:r>
              <a:rPr lang="tk-TM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Ýaşaýyş we ýaşaýyş däl gozgalmaýan emläk ekspertizasy</a:t>
            </a:r>
          </a:p>
          <a:p>
            <a:pPr marL="180975" lvl="1" indent="0">
              <a:lnSpc>
                <a:spcPct val="100000"/>
              </a:lnSpc>
              <a:buNone/>
              <a:tabLst>
                <a:tab pos="631825" algn="l"/>
              </a:tabLst>
            </a:pPr>
            <a:r>
              <a:rPr lang="tk-TM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3.Şäherara gozgalmaýan emläk ätiýaçlandyryşynyň aýratynlyklary.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82886970-C256-4819-B646-CEC3EA5D42F8}"/>
              </a:ext>
            </a:extLst>
          </p:cNvPr>
          <p:cNvSpPr txBox="1">
            <a:spLocks/>
          </p:cNvSpPr>
          <p:nvPr/>
        </p:nvSpPr>
        <p:spPr>
          <a:xfrm>
            <a:off x="1066800" y="1733550"/>
            <a:ext cx="6670402" cy="87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5142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k-TM" sz="2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Soraglar </a:t>
            </a:r>
            <a:r>
              <a:rPr lang="tk-TM" sz="2800" dirty="0">
                <a:solidFill>
                  <a:srgbClr val="FF0000"/>
                </a:solidFill>
              </a:rPr>
              <a:t>   </a:t>
            </a:r>
            <a:r>
              <a:rPr lang="tk-TM" sz="1800" dirty="0">
                <a:solidFill>
                  <a:srgbClr val="FF0000"/>
                </a:solidFill>
              </a:rPr>
              <a:t> 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4C4710-68D4-43C0-A255-0D083C66FF39}"/>
              </a:ext>
            </a:extLst>
          </p:cNvPr>
          <p:cNvSpPr/>
          <p:nvPr/>
        </p:nvSpPr>
        <p:spPr>
          <a:xfrm>
            <a:off x="266700" y="244522"/>
            <a:ext cx="8610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tk-TM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15-nji umumy okuwyň temasy: </a:t>
            </a:r>
            <a:r>
              <a:rPr lang="tk-TM" sz="3200" b="1" dirty="0">
                <a:solidFill>
                  <a:srgbClr val="FFF9AB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Gogalmaýan emläk obýektlerini girew hökmünde ätiýaçlandyryş</a:t>
            </a:r>
            <a:endParaRPr lang="tk-TM" sz="3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509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 descr="https://content.onliner.by/news/1100x5616/e513f3fc02bbd15483a19931e77f42a0.jpeg">
            <a:extLst>
              <a:ext uri="{FF2B5EF4-FFF2-40B4-BE49-F238E27FC236}">
                <a16:creationId xmlns:a16="http://schemas.microsoft.com/office/drawing/2014/main" id="{30EB2A74-F130-4736-9CEE-E8B94FCD06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1" y="2233434"/>
            <a:ext cx="21365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5A38A29-06D9-4421-91DE-C29310170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992259"/>
            <a:ext cx="647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970D70-1824-4336-948E-6AF884954187}"/>
              </a:ext>
            </a:extLst>
          </p:cNvPr>
          <p:cNvSpPr/>
          <p:nvPr/>
        </p:nvSpPr>
        <p:spPr>
          <a:xfrm>
            <a:off x="990600" y="209550"/>
            <a:ext cx="7285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k-TM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1.Gozgalmaýan emläk titulyny ätiýaçlandyryş</a:t>
            </a:r>
            <a:r>
              <a:rPr lang="tk-TM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173AD6-FD20-4C1E-AB47-2EC029C14635}"/>
              </a:ext>
            </a:extLst>
          </p:cNvPr>
          <p:cNvSpPr/>
          <p:nvPr/>
        </p:nvSpPr>
        <p:spPr>
          <a:xfrm>
            <a:off x="564026" y="1276350"/>
            <a:ext cx="71321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sq-A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Bazaryň dürli şahslary tarapyndan saýlama erkinligi amala aşyrylýan wagty (pursady) hususy bähbit şahslaryň hereket usullaryny döredýär</a:t>
            </a:r>
            <a:r>
              <a:rPr lang="sq-AL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(emele getirýär). Olaryň her biri özüne tygşytly bolan işi etmäge dyrjaşýar. Mysal üçin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q-A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gozgalmaýan emläk eýeleri gozgalmaýan emlägi  (mülk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iň ýokary nyrhda satjak ýa-da ony kireýine berjek bolup çalyşýarlar, kärendiçiler kireýine berilýän meýdanyň peýdalanylmasyndan has ýokary girdeji aljak bolup çalyşýar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lar</a:t>
            </a:r>
            <a:r>
              <a:rPr lang="sq-A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Hususy gyzyklanmanyň (bähbidiň) höweslendirilmesi bazar ykdysadyýetine mahsus bolan häsiýetleriň biri bolýar we ep-esli derejede onuň hereketini gönükdirýär we tertibe salýar.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5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C1EF93-2A43-4D8B-964B-D9AABF2718CE}"/>
              </a:ext>
            </a:extLst>
          </p:cNvPr>
          <p:cNvSpPr/>
          <p:nvPr/>
        </p:nvSpPr>
        <p:spPr>
          <a:xfrm>
            <a:off x="-228600" y="-26161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C8DC05-8D7D-4524-B1D7-C4D41B57D767}"/>
              </a:ext>
            </a:extLst>
          </p:cNvPr>
          <p:cNvSpPr/>
          <p:nvPr/>
        </p:nvSpPr>
        <p:spPr>
          <a:xfrm>
            <a:off x="457200" y="1408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0">
              <a:lnSpc>
                <a:spcPct val="100000"/>
              </a:lnSpc>
              <a:buNone/>
              <a:tabLst>
                <a:tab pos="631825" algn="l"/>
              </a:tabLst>
            </a:pPr>
            <a:r>
              <a:rPr lang="tk-TM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Ýaşaýyş we ýaşaýyş däl gozgalmaýan emläk ekspertizasy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B12A098-D474-41C2-9E77-148085352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21" y="951915"/>
            <a:ext cx="4876800" cy="4038599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265113" algn="just">
              <a:spcAft>
                <a:spcPts val="0"/>
              </a:spcAft>
              <a:buNone/>
            </a:pPr>
            <a:r>
              <a:rPr lang="tk-TM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sq-A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ozgalmaýan emläk bazary 4 sany emele getirijä bölünýär.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sq-A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ýer (ýer meýdançalarynyň) bazary;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sq-A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ýaşaýyş jaý bazary;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sq-A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ýaşalmaýan jaýlaryň bazary;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sq-A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senagat gozgalmaýan emlä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bazary. </a:t>
            </a:r>
            <a:endParaRPr lang="tk-TM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363538" algn="just">
              <a:spcAft>
                <a:spcPts val="0"/>
              </a:spcAft>
              <a:buNone/>
            </a:pPr>
            <a:r>
              <a:rPr lang="sq-A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 </a:t>
            </a:r>
            <a:r>
              <a:rPr lang="ru-RU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bölekleriň</a:t>
            </a:r>
            <a:r>
              <a:rPr lang="sq-AL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her biri özbaşdak kämilleşýär, sebäbi özüniň kanun we norma görkeziji esaslaryna daýanýar</a:t>
            </a:r>
            <a:r>
              <a:rPr lang="tk-TM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C2A178-0355-43AA-9804-AD2155F94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66" y="828675"/>
            <a:ext cx="2619375" cy="17430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C8FB45-6B31-42B0-A1FF-B454C4CB6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66" y="2971214"/>
            <a:ext cx="2619375" cy="15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24" descr="https: //xn--h1alcedd.xn--d1aqf.xn--p1ai/wp-content/themes/bank/img/icon_fb.svg">
            <a:hlinkClick r:id="rId2"/>
            <a:extLst>
              <a:ext uri="{FF2B5EF4-FFF2-40B4-BE49-F238E27FC236}">
                <a16:creationId xmlns:a16="http://schemas.microsoft.com/office/drawing/2014/main" id="{3F665D19-3B1F-46FA-881F-40401486D49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H="1" flipV="1">
            <a:off x="-6232011" y="416283"/>
            <a:ext cx="475694" cy="38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23" descr="https: //xn--h1alcedd.xn--d1aqf.xn--p1ai/wp-content/themes/bank/img/icon_twitter.svg">
            <a:hlinkClick r:id="rId3"/>
            <a:extLst>
              <a:ext uri="{FF2B5EF4-FFF2-40B4-BE49-F238E27FC236}">
                <a16:creationId xmlns:a16="http://schemas.microsoft.com/office/drawing/2014/main" id="{1D19E37E-D725-41DE-880D-085340FE580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H="1" flipV="1">
            <a:off x="-6232011" y="721083"/>
            <a:ext cx="475694" cy="38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22" descr="https: //xn--h1alcedd.xn--d1aqf.xn--p1ai/wp-content/themes/bank/img/icon_ok.svg">
            <a:hlinkClick r:id="rId4"/>
            <a:extLst>
              <a:ext uri="{FF2B5EF4-FFF2-40B4-BE49-F238E27FC236}">
                <a16:creationId xmlns:a16="http://schemas.microsoft.com/office/drawing/2014/main" id="{E3707042-B791-4A19-B5B9-763E96AEDED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H="1" flipV="1">
            <a:off x="-6232011" y="1025883"/>
            <a:ext cx="475694" cy="38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21" descr="https: //xn--h1alcedd.xn--d1aqf.xn--p1ai/wp-content/themes/bank/img/icon_vk.svg">
            <a:hlinkClick r:id="rId5"/>
            <a:extLst>
              <a:ext uri="{FF2B5EF4-FFF2-40B4-BE49-F238E27FC236}">
                <a16:creationId xmlns:a16="http://schemas.microsoft.com/office/drawing/2014/main" id="{80A4E975-6A08-4BA6-804C-5D7A3607A4C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H="1" flipV="1">
            <a:off x="-6232011" y="1330683"/>
            <a:ext cx="475694" cy="38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00889CD7-B540-4598-ABF9-CCC0C331F68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534865" y="3970268"/>
            <a:ext cx="6781800" cy="457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 descr="telefon">
            <a:extLst>
              <a:ext uri="{FF2B5EF4-FFF2-40B4-BE49-F238E27FC236}">
                <a16:creationId xmlns:a16="http://schemas.microsoft.com/office/drawing/2014/main" id="{6100219E-840C-4B6A-8E0A-D59C865731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399" y="189994"/>
            <a:ext cx="716426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sq-AL">
                <a:latin typeface="Times New Roman" panose="02020603050405020304" pitchFamily="18" charset="0"/>
                <a:ea typeface="Times New Roman" panose="02020603050405020304" pitchFamily="18" charset="0"/>
              </a:rPr>
              <a:t>Ýaşalmaýan jaý bazary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obýektiň ýerine </a:t>
            </a:r>
            <a:r>
              <a:rPr lang="sq-AL">
                <a:latin typeface="Times New Roman" panose="02020603050405020304" pitchFamily="18" charset="0"/>
                <a:ea typeface="Times New Roman" panose="02020603050405020304" pitchFamily="18" charset="0"/>
              </a:rPr>
              <a:t>ýetirýän wezpesi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boýunça tapawutlanýar.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7BBF22-AB85-437B-8C8B-7E5EE2507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334" y="1102807"/>
            <a:ext cx="7164265" cy="32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9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534585-8AFA-447A-80CF-47EC9AB34D1A}"/>
              </a:ext>
            </a:extLst>
          </p:cNvPr>
          <p:cNvSpPr/>
          <p:nvPr/>
        </p:nvSpPr>
        <p:spPr>
          <a:xfrm>
            <a:off x="762000" y="13335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k-TM" sz="2025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</a:t>
            </a:r>
            <a:r>
              <a:rPr lang="sq-AL" sz="2800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Ýaşalmaýan jaý bazary</a:t>
            </a:r>
            <a:endParaRPr lang="ru-RU" sz="2800" i="1" u="sng" dirty="0">
              <a:solidFill>
                <a:prstClr val="black"/>
              </a:solidFill>
              <a:latin typeface="Century Schoolbook"/>
              <a:cs typeface="+mn-cs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12BA3A7-D9B4-4F62-840E-BE180E8CD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195696"/>
              </p:ext>
            </p:extLst>
          </p:nvPr>
        </p:nvGraphicFramePr>
        <p:xfrm>
          <a:off x="152400" y="819150"/>
          <a:ext cx="8458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65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D090B4-E52F-4E3F-9150-6C8790891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780" y="0"/>
            <a:ext cx="331322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6817B2-67A9-46A2-B367-6869E126BFA9}"/>
              </a:ext>
            </a:extLst>
          </p:cNvPr>
          <p:cNvSpPr/>
          <p:nvPr/>
        </p:nvSpPr>
        <p:spPr>
          <a:xfrm>
            <a:off x="304800" y="13335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dirty="0">
                <a:latin typeface="Times New Roman" panose="02020603050405020304" pitchFamily="18" charset="0"/>
                <a:ea typeface="Times New Roman" panose="02020603050405020304" pitchFamily="18" charset="0"/>
              </a:rPr>
              <a:t>Hukuklardan başga-da ýaşalmaýan jaýlaryň kärendeçileri öz hasabyna ýeňil abatlaýyş işlerini geçirme, jaýa ýanaşýan ýerleri abadanlaşdayrma ýaly borçlary hem edinýärler.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7D4DC4-6E79-4AC6-B377-F3F449A94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453"/>
          <a:stretch/>
        </p:blipFill>
        <p:spPr>
          <a:xfrm>
            <a:off x="284922" y="1190029"/>
            <a:ext cx="6781800" cy="35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9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FAB838-4F55-4B56-BD46-263FF94A5CAA}"/>
              </a:ext>
            </a:extLst>
          </p:cNvPr>
          <p:cNvSpPr/>
          <p:nvPr/>
        </p:nvSpPr>
        <p:spPr>
          <a:xfrm>
            <a:off x="228600" y="133350"/>
            <a:ext cx="7086600" cy="449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Ofis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firmanyň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öz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eýesiniň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dünýä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garaýşyna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maliýe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ýagdaýyny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şöhlelendirýän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ýüzi</a:t>
            </a:r>
            <a:r>
              <a:rPr lang="ru-RU" sz="2000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bolýandygyny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köp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kärhanalar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edaralar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guramalar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düşünýärler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bahalandyrma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birnäçe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emele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getirijiden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ybarat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bolup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olaryň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arasynda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tapawutlanýarlar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şäheriň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abraýly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ýerinde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ýerleşişi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Aşgabatda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munuň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ýaly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ýerlere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merkezi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territoriýä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ýerler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Parahat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massiwi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mikraýony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Berzenňi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şäherçesi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degişli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ş.m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ulag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kommunikasiýasy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nukdaýnazaryndan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amatlylyk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awtoulag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üçin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duralga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ýerleriniň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bolmasy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ofisiň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aýratyn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jaýda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ýa-da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aýratyn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girelgeli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jaýda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bolmagy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ýerleşmegi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güýçli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berk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düzgünli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goragyň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bolmagy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gulluk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iş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jaýlarynyň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ýerleriniň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bejerlişiniň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görnüşi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hili</a:t>
            </a:r>
            <a:r>
              <a:rPr lang="ru-RU" sz="2000" spc="-1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3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EF48D0-26B4-4031-B051-789D24E5518F}"/>
              </a:ext>
            </a:extLst>
          </p:cNvPr>
          <p:cNvSpPr/>
          <p:nvPr/>
        </p:nvSpPr>
        <p:spPr>
          <a:xfrm>
            <a:off x="533400" y="1140589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Gaty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köp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müşderi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gelýän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firmanyň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ofisiniň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ýokary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derejede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bejerilmesi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timarlanmasy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firmanyň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abraýy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baradaky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pikirleri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döredýär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Aşgabat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Türkmenistanyň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ofis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gozgalmaýan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emlägiň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iň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uly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bazary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bolýar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sebäbi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beýleki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şäherler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bilen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deňeşdirlende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has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hereketli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çalt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ösýär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Şonuň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üçin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Aşgabadyň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mysalynda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häzirki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döwürde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bazaryň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bölüminiň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segmentiň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ösüşiniň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adaty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aýratynlyklary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görünýär</a:t>
            </a:r>
            <a:r>
              <a:rPr lang="ru-RU" sz="24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6567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Superbaks Тема</Template>
  <TotalTime>6492</TotalTime>
  <Words>427</Words>
  <Application>Microsoft Office PowerPoint</Application>
  <PresentationFormat>Экран (16:9)</PresentationFormat>
  <Paragraphs>36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Schoolbook</vt:lpstr>
      <vt:lpstr>Corbel</vt:lpstr>
      <vt:lpstr>Times New Roman</vt:lpstr>
      <vt:lpstr>Trebuchet MS</vt:lpstr>
      <vt:lpstr>Wingdings 3</vt:lpstr>
      <vt:lpstr>Базис</vt:lpstr>
      <vt:lpstr>Аспект</vt:lpstr>
      <vt:lpstr>Türkmenistanyň Bilim ministrligi Türkmenistanyň inžener – tehniki we ulag kommunikasiýalary  instituty.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412</cp:lastModifiedBy>
  <cp:revision>888</cp:revision>
  <dcterms:created xsi:type="dcterms:W3CDTF">2010-10-28T12:19:43Z</dcterms:created>
  <dcterms:modified xsi:type="dcterms:W3CDTF">2021-09-01T08:34:52Z</dcterms:modified>
</cp:coreProperties>
</file>