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24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99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62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50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6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2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6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8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4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2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5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C783-7DEF-4D7E-8D30-E09BAA62CDD9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1890-B9C3-43FE-80BC-5FB6CBAA8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82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0145" y="365125"/>
            <a:ext cx="11649809" cy="132556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q-AL" b="1" dirty="0" smtClean="0"/>
              <a:t>Jemgyýetiň ruhy dünýäsi. Ruhy galkynyş.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0146" y="1825624"/>
            <a:ext cx="11649808" cy="4953245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Autofit/>
          </a:bodyPr>
          <a:lstStyle/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Medeniýetiň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Ahlaklylyk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medeniýetlik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düşünjeleriniň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arabaglanyşygy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uhy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galkynyş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many-mazmuny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edebiýatyň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sungatyň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2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711354" cy="119111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652954"/>
            <a:ext cx="11711354" cy="5125915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sq-A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araşsyzlyk 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ýyllarynda  jemgyýetçilik aň-düşünjesiniň täze hilini kemala getirmegiň ýolunda wajyp menzil geçildi. Şu ugurda edilen işleriň iň möhümi şol ýyllarda dikeldilen we häzirki döwürde ösdürilýän milletimiziň milli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gymmatlyklary, däp-dessurlary bolýar. </a:t>
            </a:r>
            <a:endParaRPr lang="tk-TM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k-TM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q-A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Özbaşdaklyga 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eýe bol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geçmişde halkyň galkynyşlaryna itergi beren türkmeniň asyl ruhy ýörelgeleri esasynda jemgyýetiň özgeriş ýoluny kesgitlem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 çalşyldy. Halkyň ruhy dünýäsine çuňlaşyp, ony millet eden adamkärçilik pähimleriniň dürdänelerini ýüze çykarmak, häzirki we geljekki nesilleriň olary özlerine nusga edinip almaklary </a:t>
            </a: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sq-A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gymmatlyklary jemgyýete gaýtaryp getirmek örän möhüm iş </a:t>
            </a:r>
            <a:r>
              <a:rPr lang="sq-A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boldy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0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808" y="365126"/>
            <a:ext cx="11834446" cy="81304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rmAutofit/>
          </a:bodyPr>
          <a:lstStyle/>
          <a:p>
            <a:r>
              <a:rPr lang="ru-RU" sz="36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Ahlaklylyk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medeniýetlik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düşünjeleriniň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arabaglanyşygy</a:t>
            </a: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808" y="1336431"/>
            <a:ext cx="11834446" cy="535451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ahlaklylyk.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goldanyp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endigine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öwrülip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sazlaşdyrýan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bolýandygyny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bellemeli.Şonuň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ýaly-da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şahsylaýyn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meýletin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çäklemegi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ahlaklylygy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Ahlaklylykda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barşy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Gadym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döwürlerden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altyn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saňa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nähli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paýhas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Ahlaksyzlyk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raýatlyk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medeni-ahlak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gereklilikleriň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ahlaksyzlyk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namys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abraý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parhsyz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oňaýsyz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näsazlyk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geçiler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94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811" y="365125"/>
            <a:ext cx="11456377" cy="132556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uhy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galkynyş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many-mazmuny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811" y="1825625"/>
            <a:ext cx="11456377" cy="484773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 algn="just">
              <a:buNone/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bir jemgyýetde düýpli özgerişleriň ykbaly adamlaryň durmuşyň ähli ugurlarynda akylly-başly hereketleri we olaryň 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-biri bilen ynançly baglanyşyklary esasynda kesgitlenýänligi sebäpli, jemgyýete bazar gymmatlyklary ornaşdyrylanda aňyýet, bir tarapdan, olaryň many-mazmunyny açmaga we ikinji tarapdan, şol gymmatlyklaryň milli medeniýetiň özboluşlylygy we aýratynlygy bilen sazlaşykly baglanyşyga girmegine esas döretmeli.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Şondajemgyýetçilik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aňyýeti jemgyýetiň ähli ugurlaryna täsir edip, bazar gatnaşyklarynyň içinde adamlaryň erkin hereket etmeklerine hemaýat edýän ýörelgeler ulgamy bolup çykyş edýär.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90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3" y="365125"/>
            <a:ext cx="11579469" cy="132556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edebiýatyň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3" y="1825624"/>
            <a:ext cx="11641016" cy="474222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baryşlarynda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aň-düşünjelerinde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ýetmezlikler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kesgitlenmän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Magtymguly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şahyr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döwürdeşi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nemes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akyldary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Imanuel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ýetmezlikleri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baglapdyrlar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kämilleşmek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aýryp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bolýandygyny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belläpdirler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ýörelgeden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adamzadyň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asyrlaryň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pähim-paýhasy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filosofiýasyny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özleşdirip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aladalanmagy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nesilleriň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ruhy-medeni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mirasynyň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gaýtaryp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getirilmegi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aladalanýan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ýetişmegi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özgerişlerdir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86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393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Тема Office</vt:lpstr>
      <vt:lpstr>Jemgyýetiň ruhy dünýäsi. Ruhy galkynyş. </vt:lpstr>
      <vt:lpstr>Medeniýetiň häzirki türkmen jemgyýetiniň ruhy dünýäsindäki orny. </vt:lpstr>
      <vt:lpstr>Ahlaklylyk we medeniýetlik düşünjeleriniň arabaglanyşygy.</vt:lpstr>
      <vt:lpstr>Ruhy medeni galkynyşyň many-mazmuny. </vt:lpstr>
      <vt:lpstr>Jemgyýetiň ruhy dünýäsinde edebiýatyň we sungatyň orny.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Jemgyýetiň ruhy dünýäsi. Ruhy galkynyş. </dc:title>
  <dc:creator>Lenovo</dc:creator>
  <cp:lastModifiedBy>Lenovo</cp:lastModifiedBy>
  <cp:revision>7</cp:revision>
  <dcterms:created xsi:type="dcterms:W3CDTF">2021-01-18T11:59:29Z</dcterms:created>
  <dcterms:modified xsi:type="dcterms:W3CDTF">2021-01-19T07:52:32Z</dcterms:modified>
</cp:coreProperties>
</file>