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1"/>
            <a:ext cx="828092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3482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04" y="0"/>
            <a:ext cx="87841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150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568952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9848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40960" cy="6264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9956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4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56895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55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122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71296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4895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8261"/>
            <a:ext cx="8712968" cy="633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0065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2020-09-17T05:52:05Z</dcterms:created>
  <dcterms:modified xsi:type="dcterms:W3CDTF">2020-09-21T07:10:12Z</dcterms:modified>
</cp:coreProperties>
</file>