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-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46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42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987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420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1170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627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440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87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55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816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54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553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17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2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69E72-3358-48F1-97ED-AD21895E70F2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5A20795-BFF0-4229-A8EC-F994E242D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8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8213" y="457200"/>
            <a:ext cx="8915399" cy="226278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9-njy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tejribe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Meridianlaryň ýakynlaşmasyny kesgitlemek. Gönükdiriji burçlar bilen rumblaryň arasyndaky arabaglanşyk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4888" y="2948579"/>
            <a:ext cx="8915399" cy="1126283"/>
          </a:xfrm>
        </p:spPr>
        <p:txBody>
          <a:bodyPr>
            <a:noAutofit/>
          </a:bodyPr>
          <a:lstStyle/>
          <a:p>
            <a:r>
              <a:rPr lang="tk-TM" sz="3200" b="1" dirty="0" smtClean="0"/>
              <a:t>Maksady: </a:t>
            </a:r>
            <a:r>
              <a:rPr lang="tk-TM" sz="3200" dirty="0" smtClean="0"/>
              <a:t>kartada, planda ýa-da ýeriň üstünde çyzyklary ugrukdyrmagy öwretmek. Gönükdiriji burçdan rumblara ýa-da tersine geçilişiň usullaryny özleşdirmek.</a:t>
            </a:r>
          </a:p>
          <a:p>
            <a:r>
              <a:rPr lang="tk-TM" sz="3200" b="1" dirty="0" smtClean="0"/>
              <a:t>Gerekli esbaplar we gurallar: </a:t>
            </a:r>
            <a:r>
              <a:rPr lang="tk-TM" sz="3200" dirty="0" smtClean="0"/>
              <a:t>çyzgyç, transportir, topografiki karta, mikrokalkulýator we iş depderi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907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2026" y="380643"/>
            <a:ext cx="1084897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Meridianlaryň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ýakynlaşmasy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Geodeziki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azimutdan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direksion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burçuna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geçilişi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ýakynlaşma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l-G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nokadyň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üstünden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meridian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absissa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arasynda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emele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Kartada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geodeziki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hökmünde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gapdal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ramkasynyň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taraplary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geodeziki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uzaklygyň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birmeňzeş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minut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bölekleriniň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üstünden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geçýän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çyzyklaryň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alynýar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ýakynlaşma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burçunyň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ululygy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topografiki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kartalarynyň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günorta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günbatar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burçunda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ýazylyp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sahypanyň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merkezine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degişlidir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Gerek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ýakynlaşma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burçuny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hasaplamak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mümkin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ctr"/>
            <a:r>
              <a:rPr lang="el-G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 (L - L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0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Sin B.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L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nokadyň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geodeziki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uzaklygy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gradusda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0</a:t>
            </a:r>
            <a:r>
              <a:rPr lang="en-US" sz="28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nokadyň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ýerleşen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zonasynyň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ok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uzaklygy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gradusda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nokadyň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geodeziki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giňligi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gradusda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81896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250" y="418743"/>
            <a:ext cx="11506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Geodeziki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işleri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geçirende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oriýentirlenmek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hökmünde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demirgazyk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ok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etmän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günorta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ok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peýdalanylýar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oriýentirlemek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sagat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ugruna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hem-de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garşysyna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üýtgäp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alynýar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indent="809625"/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demigrazyk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günorta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ok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meridianyndan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çyzyga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aralykdaky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gorizontal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burçdyr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0°-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90°-a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harpy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belgilenilýär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Eger-de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geografiki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başlansa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hakyky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eger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magnit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meridianyndan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hasaplansa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oňa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magnit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indent="809625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rumbich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latyn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ugrukdyryjy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terjime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indent="809625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azimut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1-2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g-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alsak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o-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Gb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o-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Gd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rumby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g-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Gb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4.6-njy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surat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9109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775" y="457111"/>
            <a:ext cx="113823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9625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çärýekde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çyzygyň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DGd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demirgazyk-gündogar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), II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çärýekde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GGd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günorta-gündogar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), III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çärýekde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GGb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günorta-günbatar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), IV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çärýekde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DGb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demirgazyk-günbatar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alynýar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524" y="1842106"/>
            <a:ext cx="7953601" cy="486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31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93" y="470046"/>
            <a:ext cx="11421151" cy="414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41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001" y="-2071834"/>
            <a:ext cx="12852001" cy="1100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25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001" y="-818601"/>
            <a:ext cx="12546001" cy="849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6983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78</TotalTime>
  <Words>365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9-njy tejribe işi. Meridianlaryň ýakynlaşmasyny kesgitlemek. Gönükdiriji burçlar bilen rumblaryň arasyndaky arabaglanşyk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9-njy tejribe işi. Meridianlaryň ýakynlaşmasyny kesgitlemek. Gönükdiriji burçlar bilen rumblaryň arasyndaky arabaglanşyk</dc:title>
  <dc:creator>Lenovo</dc:creator>
  <cp:lastModifiedBy>Lenovo</cp:lastModifiedBy>
  <cp:revision>4</cp:revision>
  <dcterms:created xsi:type="dcterms:W3CDTF">2020-10-30T03:44:57Z</dcterms:created>
  <dcterms:modified xsi:type="dcterms:W3CDTF">2020-10-30T05:03:22Z</dcterms:modified>
</cp:coreProperties>
</file>