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sldIdLst>
    <p:sldId id="256" r:id="rId2"/>
    <p:sldId id="257" r:id="rId3"/>
    <p:sldId id="258" r:id="rId4"/>
    <p:sldId id="259"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94949"/>
    <a:srgbClr val="40404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9" d="100"/>
          <a:sy n="109" d="100"/>
        </p:scale>
        <p:origin x="6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43DAEA3D-15BD-4E50-94C9-8F7F88F4976B}" type="datetimeFigureOut">
              <a:rPr lang="ru-RU" smtClean="0"/>
              <a:t>27.11.2020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1A9C70D-88F9-4468-B3C8-5CF0A212DB52}" type="slidenum">
              <a:rPr lang="ru-RU" smtClean="0"/>
              <a:t>‹#›</a:t>
            </a:fld>
            <a:endParaRPr lang="ru-RU"/>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00846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3DAEA3D-15BD-4E50-94C9-8F7F88F4976B}" type="datetimeFigureOut">
              <a:rPr lang="ru-RU" smtClean="0"/>
              <a:t>27.11.2020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1A9C70D-88F9-4468-B3C8-5CF0A212DB52}" type="slidenum">
              <a:rPr lang="ru-RU" smtClean="0"/>
              <a:t>‹#›</a:t>
            </a:fld>
            <a:endParaRPr lang="ru-RU"/>
          </a:p>
        </p:txBody>
      </p:sp>
    </p:spTree>
    <p:extLst>
      <p:ext uri="{BB962C8B-B14F-4D97-AF65-F5344CB8AC3E}">
        <p14:creationId xmlns:p14="http://schemas.microsoft.com/office/powerpoint/2010/main" val="8364033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3DAEA3D-15BD-4E50-94C9-8F7F88F4976B}" type="datetimeFigureOut">
              <a:rPr lang="ru-RU" smtClean="0"/>
              <a:t>27.11.2020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1A9C70D-88F9-4468-B3C8-5CF0A212DB52}" type="slidenum">
              <a:rPr lang="ru-RU" smtClean="0"/>
              <a:t>‹#›</a:t>
            </a:fld>
            <a:endParaRPr lang="ru-RU"/>
          </a:p>
        </p:txBody>
      </p:sp>
    </p:spTree>
    <p:extLst>
      <p:ext uri="{BB962C8B-B14F-4D97-AF65-F5344CB8AC3E}">
        <p14:creationId xmlns:p14="http://schemas.microsoft.com/office/powerpoint/2010/main" val="36289747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43DAEA3D-15BD-4E50-94C9-8F7F88F4976B}" type="datetimeFigureOut">
              <a:rPr lang="ru-RU" smtClean="0"/>
              <a:t>27.11.2020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1A9C70D-88F9-4468-B3C8-5CF0A212DB52}" type="slidenum">
              <a:rPr lang="ru-RU" smtClean="0"/>
              <a:t>‹#›</a:t>
            </a:fld>
            <a:endParaRPr lang="ru-RU"/>
          </a:p>
        </p:txBody>
      </p:sp>
    </p:spTree>
    <p:extLst>
      <p:ext uri="{BB962C8B-B14F-4D97-AF65-F5344CB8AC3E}">
        <p14:creationId xmlns:p14="http://schemas.microsoft.com/office/powerpoint/2010/main" val="25038364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43DAEA3D-15BD-4E50-94C9-8F7F88F4976B}" type="datetimeFigureOut">
              <a:rPr lang="ru-RU" smtClean="0"/>
              <a:t>27.11.2020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1A9C70D-88F9-4468-B3C8-5CF0A212DB52}" type="slidenum">
              <a:rPr lang="ru-RU" smtClean="0"/>
              <a:t>‹#›</a:t>
            </a:fld>
            <a:endParaRPr lang="ru-RU"/>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637640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43DAEA3D-15BD-4E50-94C9-8F7F88F4976B}" type="datetimeFigureOut">
              <a:rPr lang="ru-RU" smtClean="0"/>
              <a:t>27.11.2020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41A9C70D-88F9-4468-B3C8-5CF0A212DB52}" type="slidenum">
              <a:rPr lang="ru-RU" smtClean="0"/>
              <a:t>‹#›</a:t>
            </a:fld>
            <a:endParaRPr lang="ru-RU"/>
          </a:p>
        </p:txBody>
      </p:sp>
    </p:spTree>
    <p:extLst>
      <p:ext uri="{BB962C8B-B14F-4D97-AF65-F5344CB8AC3E}">
        <p14:creationId xmlns:p14="http://schemas.microsoft.com/office/powerpoint/2010/main" val="22863134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097280" y="2582335"/>
            <a:ext cx="4937760" cy="32867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217920" y="2582334"/>
            <a:ext cx="4937760" cy="32867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43DAEA3D-15BD-4E50-94C9-8F7F88F4976B}" type="datetimeFigureOut">
              <a:rPr lang="ru-RU" smtClean="0"/>
              <a:t>27.11.2020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41A9C70D-88F9-4468-B3C8-5CF0A212DB52}" type="slidenum">
              <a:rPr lang="ru-RU" smtClean="0"/>
              <a:t>‹#›</a:t>
            </a:fld>
            <a:endParaRPr lang="ru-RU"/>
          </a:p>
        </p:txBody>
      </p:sp>
    </p:spTree>
    <p:extLst>
      <p:ext uri="{BB962C8B-B14F-4D97-AF65-F5344CB8AC3E}">
        <p14:creationId xmlns:p14="http://schemas.microsoft.com/office/powerpoint/2010/main" val="10270403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43DAEA3D-15BD-4E50-94C9-8F7F88F4976B}" type="datetimeFigureOut">
              <a:rPr lang="ru-RU" smtClean="0"/>
              <a:t>27.11.2020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41A9C70D-88F9-4468-B3C8-5CF0A212DB52}" type="slidenum">
              <a:rPr lang="ru-RU" smtClean="0"/>
              <a:t>‹#›</a:t>
            </a:fld>
            <a:endParaRPr lang="ru-RU"/>
          </a:p>
        </p:txBody>
      </p:sp>
    </p:spTree>
    <p:extLst>
      <p:ext uri="{BB962C8B-B14F-4D97-AF65-F5344CB8AC3E}">
        <p14:creationId xmlns:p14="http://schemas.microsoft.com/office/powerpoint/2010/main" val="21902172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3DAEA3D-15BD-4E50-94C9-8F7F88F4976B}" type="datetimeFigureOut">
              <a:rPr lang="ru-RU" smtClean="0"/>
              <a:t>27.11.2020</a:t>
            </a:fld>
            <a:endParaRPr lang="ru-RU"/>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ru-RU"/>
          </a:p>
        </p:txBody>
      </p:sp>
      <p:sp>
        <p:nvSpPr>
          <p:cNvPr id="9" name="Slide Number Placeholder 8"/>
          <p:cNvSpPr>
            <a:spLocks noGrp="1"/>
          </p:cNvSpPr>
          <p:nvPr>
            <p:ph type="sldNum" sz="quarter" idx="12"/>
          </p:nvPr>
        </p:nvSpPr>
        <p:spPr/>
        <p:txBody>
          <a:bodyPr/>
          <a:lstStyle/>
          <a:p>
            <a:fld id="{41A9C70D-88F9-4468-B3C8-5CF0A212DB52}" type="slidenum">
              <a:rPr lang="ru-RU" smtClean="0"/>
              <a:t>‹#›</a:t>
            </a:fld>
            <a:endParaRPr lang="ru-RU"/>
          </a:p>
        </p:txBody>
      </p:sp>
    </p:spTree>
    <p:extLst>
      <p:ext uri="{BB962C8B-B14F-4D97-AF65-F5344CB8AC3E}">
        <p14:creationId xmlns:p14="http://schemas.microsoft.com/office/powerpoint/2010/main" val="31455484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43DAEA3D-15BD-4E50-94C9-8F7F88F4976B}" type="datetimeFigureOut">
              <a:rPr lang="ru-RU" smtClean="0"/>
              <a:t>27.11.2020</a:t>
            </a:fld>
            <a:endParaRPr lang="ru-RU"/>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ru-RU"/>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1A9C70D-88F9-4468-B3C8-5CF0A212DB52}" type="slidenum">
              <a:rPr lang="ru-RU" smtClean="0"/>
              <a:t>‹#›</a:t>
            </a:fld>
            <a:endParaRPr lang="ru-RU"/>
          </a:p>
        </p:txBody>
      </p:sp>
    </p:spTree>
    <p:extLst>
      <p:ext uri="{BB962C8B-B14F-4D97-AF65-F5344CB8AC3E}">
        <p14:creationId xmlns:p14="http://schemas.microsoft.com/office/powerpoint/2010/main" val="35212618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43DAEA3D-15BD-4E50-94C9-8F7F88F4976B}" type="datetimeFigureOut">
              <a:rPr lang="ru-RU" smtClean="0"/>
              <a:t>27.11.2020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41A9C70D-88F9-4468-B3C8-5CF0A212DB52}" type="slidenum">
              <a:rPr lang="ru-RU" smtClean="0"/>
              <a:t>‹#›</a:t>
            </a:fld>
            <a:endParaRPr lang="ru-RU"/>
          </a:p>
        </p:txBody>
      </p:sp>
    </p:spTree>
    <p:extLst>
      <p:ext uri="{BB962C8B-B14F-4D97-AF65-F5344CB8AC3E}">
        <p14:creationId xmlns:p14="http://schemas.microsoft.com/office/powerpoint/2010/main" val="10789777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43DAEA3D-15BD-4E50-94C9-8F7F88F4976B}" type="datetimeFigureOut">
              <a:rPr lang="ru-RU" smtClean="0"/>
              <a:t>27.11.2020</a:t>
            </a:fld>
            <a:endParaRPr lang="ru-RU"/>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ru-RU"/>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1A9C70D-88F9-4468-B3C8-5CF0A212DB52}" type="slidenum">
              <a:rPr lang="ru-RU" smtClean="0"/>
              <a:t>‹#›</a:t>
            </a:fld>
            <a:endParaRPr lang="ru-RU"/>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64844802"/>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tk-TM" dirty="0" smtClean="0"/>
              <a:t/>
            </a:r>
            <a:br>
              <a:rPr lang="tk-TM" dirty="0" smtClean="0"/>
            </a:br>
            <a:r>
              <a:rPr lang="tk-TM" dirty="0"/>
              <a:t/>
            </a:r>
            <a:br>
              <a:rPr lang="tk-TM" dirty="0"/>
            </a:br>
            <a:r>
              <a:rPr lang="tk-TM" dirty="0" smtClean="0"/>
              <a:t/>
            </a:r>
            <a:br>
              <a:rPr lang="tk-TM" dirty="0" smtClean="0"/>
            </a:br>
            <a:r>
              <a:rPr lang="tk-TM" dirty="0"/>
              <a:t/>
            </a:r>
            <a:br>
              <a:rPr lang="tk-TM" dirty="0"/>
            </a:br>
            <a:endParaRPr lang="ru-RU" dirty="0"/>
          </a:p>
        </p:txBody>
      </p:sp>
      <p:sp>
        <p:nvSpPr>
          <p:cNvPr id="3" name="Подзаголовок 2"/>
          <p:cNvSpPr>
            <a:spLocks noGrp="1"/>
          </p:cNvSpPr>
          <p:nvPr>
            <p:ph type="subTitle" idx="1"/>
          </p:nvPr>
        </p:nvSpPr>
        <p:spPr>
          <a:xfrm>
            <a:off x="1524000" y="626533"/>
            <a:ext cx="9144000" cy="5418667"/>
          </a:xfrm>
        </p:spPr>
        <p:txBody>
          <a:bodyPr/>
          <a:lstStyle/>
          <a:p>
            <a:pPr algn="ctr"/>
            <a:r>
              <a:rPr lang="tk-TM" b="1" i="1" dirty="0" smtClean="0">
                <a:latin typeface="Arial Black" panose="020B0A04020102020204" pitchFamily="34" charset="0"/>
                <a:cs typeface="Times New Roman" panose="02020603050405020304" pitchFamily="18" charset="0"/>
              </a:rPr>
              <a:t>Umumy okuwyň temasy: </a:t>
            </a:r>
            <a:r>
              <a:rPr lang="ru-RU" b="1" i="1" dirty="0" err="1" smtClean="0">
                <a:latin typeface="Arial Black" panose="020B0A04020102020204" pitchFamily="34" charset="0"/>
                <a:cs typeface="Times New Roman" panose="02020603050405020304" pitchFamily="18" charset="0"/>
              </a:rPr>
              <a:t>Psihologiýanyň</a:t>
            </a:r>
            <a:r>
              <a:rPr lang="ru-RU" b="1" i="1" dirty="0" smtClean="0">
                <a:latin typeface="Arial Black" panose="020B0A04020102020204" pitchFamily="34" charset="0"/>
                <a:cs typeface="Times New Roman" panose="02020603050405020304" pitchFamily="18" charset="0"/>
              </a:rPr>
              <a:t> </a:t>
            </a:r>
            <a:r>
              <a:rPr lang="ru-RU" b="1" i="1" dirty="0" err="1">
                <a:latin typeface="Arial Black" panose="020B0A04020102020204" pitchFamily="34" charset="0"/>
                <a:cs typeface="Times New Roman" panose="02020603050405020304" pitchFamily="18" charset="0"/>
              </a:rPr>
              <a:t>ugurlary</a:t>
            </a:r>
            <a:r>
              <a:rPr lang="ru-RU" b="1" i="1" dirty="0">
                <a:latin typeface="Arial Black" panose="020B0A04020102020204" pitchFamily="34" charset="0"/>
                <a:cs typeface="Times New Roman" panose="02020603050405020304" pitchFamily="18" charset="0"/>
              </a:rPr>
              <a:t> </a:t>
            </a:r>
            <a:r>
              <a:rPr lang="ru-RU" b="1" i="1" dirty="0" err="1">
                <a:latin typeface="Arial Black" panose="020B0A04020102020204" pitchFamily="34" charset="0"/>
                <a:cs typeface="Times New Roman" panose="02020603050405020304" pitchFamily="18" charset="0"/>
              </a:rPr>
              <a:t>we</a:t>
            </a:r>
            <a:r>
              <a:rPr lang="ru-RU" b="1" i="1" dirty="0">
                <a:latin typeface="Arial Black" panose="020B0A04020102020204" pitchFamily="34" charset="0"/>
                <a:cs typeface="Times New Roman" panose="02020603050405020304" pitchFamily="18" charset="0"/>
              </a:rPr>
              <a:t> </a:t>
            </a:r>
            <a:r>
              <a:rPr lang="ru-RU" b="1" i="1" dirty="0" err="1">
                <a:latin typeface="Arial Black" panose="020B0A04020102020204" pitchFamily="34" charset="0"/>
                <a:cs typeface="Times New Roman" panose="02020603050405020304" pitchFamily="18" charset="0"/>
              </a:rPr>
              <a:t>şahalary</a:t>
            </a:r>
            <a:r>
              <a:rPr lang="ru-RU" b="1" i="1" dirty="0" smtClean="0">
                <a:latin typeface="Arial Black" panose="020B0A04020102020204" pitchFamily="34" charset="0"/>
                <a:cs typeface="Times New Roman" panose="02020603050405020304" pitchFamily="18" charset="0"/>
              </a:rPr>
              <a:t>.</a:t>
            </a:r>
            <a:endParaRPr lang="tk-TM" b="1" i="1" dirty="0" smtClean="0">
              <a:latin typeface="Arial Black" panose="020B0A04020102020204" pitchFamily="34" charset="0"/>
              <a:cs typeface="Times New Roman" panose="02020603050405020304" pitchFamily="18" charset="0"/>
            </a:endParaRPr>
          </a:p>
          <a:p>
            <a:pPr algn="ctr"/>
            <a:r>
              <a:rPr lang="ru-RU" b="1" dirty="0" err="1">
                <a:latin typeface="Arial Black" panose="020B0A04020102020204" pitchFamily="34" charset="0"/>
                <a:cs typeface="Times New Roman" panose="02020603050405020304" pitchFamily="18" charset="0"/>
              </a:rPr>
              <a:t>Meýilnama</a:t>
            </a:r>
            <a:r>
              <a:rPr lang="ru-RU" b="1" dirty="0">
                <a:latin typeface="Arial Black" panose="020B0A04020102020204" pitchFamily="34" charset="0"/>
                <a:cs typeface="Times New Roman" panose="02020603050405020304" pitchFamily="18" charset="0"/>
              </a:rPr>
              <a:t>:</a:t>
            </a:r>
            <a:endParaRPr lang="ru-RU" dirty="0">
              <a:latin typeface="Arial Black" panose="020B0A04020102020204" pitchFamily="34" charset="0"/>
              <a:cs typeface="Times New Roman" panose="02020603050405020304" pitchFamily="18" charset="0"/>
            </a:endParaRPr>
          </a:p>
          <a:p>
            <a:pPr algn="l"/>
            <a:r>
              <a:rPr lang="ru-RU" b="1" dirty="0">
                <a:latin typeface="Arial Black" panose="020B0A04020102020204" pitchFamily="34" charset="0"/>
                <a:cs typeface="Times New Roman" panose="02020603050405020304" pitchFamily="18" charset="0"/>
              </a:rPr>
              <a:t>1.Psihologiýanyň </a:t>
            </a:r>
            <a:r>
              <a:rPr lang="ru-RU" b="1" dirty="0" err="1">
                <a:latin typeface="Arial Black" panose="020B0A04020102020204" pitchFamily="34" charset="0"/>
                <a:cs typeface="Times New Roman" panose="02020603050405020304" pitchFamily="18" charset="0"/>
              </a:rPr>
              <a:t>ugurlary</a:t>
            </a:r>
            <a:r>
              <a:rPr lang="ru-RU" b="1" dirty="0">
                <a:latin typeface="Arial Black" panose="020B0A04020102020204" pitchFamily="34" charset="0"/>
                <a:cs typeface="Times New Roman" panose="02020603050405020304" pitchFamily="18" charset="0"/>
              </a:rPr>
              <a:t> </a:t>
            </a:r>
            <a:r>
              <a:rPr lang="ru-RU" b="1" dirty="0" err="1">
                <a:latin typeface="Arial Black" panose="020B0A04020102020204" pitchFamily="34" charset="0"/>
                <a:cs typeface="Times New Roman" panose="02020603050405020304" pitchFamily="18" charset="0"/>
              </a:rPr>
              <a:t>we</a:t>
            </a:r>
            <a:r>
              <a:rPr lang="ru-RU" b="1" dirty="0">
                <a:latin typeface="Arial Black" panose="020B0A04020102020204" pitchFamily="34" charset="0"/>
                <a:cs typeface="Times New Roman" panose="02020603050405020304" pitchFamily="18" charset="0"/>
              </a:rPr>
              <a:t> </a:t>
            </a:r>
            <a:r>
              <a:rPr lang="ru-RU" b="1" dirty="0" err="1">
                <a:latin typeface="Arial Black" panose="020B0A04020102020204" pitchFamily="34" charset="0"/>
                <a:cs typeface="Times New Roman" panose="02020603050405020304" pitchFamily="18" charset="0"/>
              </a:rPr>
              <a:t>şahalary</a:t>
            </a:r>
            <a:r>
              <a:rPr lang="ru-RU" b="1" dirty="0">
                <a:latin typeface="Arial Black" panose="020B0A04020102020204" pitchFamily="34" charset="0"/>
                <a:cs typeface="Times New Roman" panose="02020603050405020304" pitchFamily="18" charset="0"/>
              </a:rPr>
              <a:t>.</a:t>
            </a:r>
            <a:endParaRPr lang="ru-RU" dirty="0">
              <a:latin typeface="Arial Black" panose="020B0A04020102020204" pitchFamily="34" charset="0"/>
              <a:cs typeface="Times New Roman" panose="02020603050405020304" pitchFamily="18" charset="0"/>
            </a:endParaRPr>
          </a:p>
          <a:p>
            <a:pPr algn="l"/>
            <a:r>
              <a:rPr lang="ru-RU" b="1" dirty="0">
                <a:latin typeface="Arial Black" panose="020B0A04020102020204" pitchFamily="34" charset="0"/>
                <a:cs typeface="Times New Roman" panose="02020603050405020304" pitchFamily="18" charset="0"/>
              </a:rPr>
              <a:t>2. </a:t>
            </a:r>
            <a:r>
              <a:rPr lang="ru-RU" b="1" dirty="0" err="1">
                <a:latin typeface="Arial Black" panose="020B0A04020102020204" pitchFamily="34" charset="0"/>
                <a:cs typeface="Times New Roman" panose="02020603050405020304" pitchFamily="18" charset="0"/>
              </a:rPr>
              <a:t>Psihologiýanyň</a:t>
            </a:r>
            <a:r>
              <a:rPr lang="ru-RU" b="1" dirty="0">
                <a:latin typeface="Arial Black" panose="020B0A04020102020204" pitchFamily="34" charset="0"/>
                <a:cs typeface="Times New Roman" panose="02020603050405020304" pitchFamily="18" charset="0"/>
              </a:rPr>
              <a:t> </a:t>
            </a:r>
            <a:r>
              <a:rPr lang="ru-RU" b="1" dirty="0" err="1">
                <a:latin typeface="Arial Black" panose="020B0A04020102020204" pitchFamily="34" charset="0"/>
                <a:cs typeface="Times New Roman" panose="02020603050405020304" pitchFamily="18" charset="0"/>
              </a:rPr>
              <a:t>öwrenýän</a:t>
            </a:r>
            <a:r>
              <a:rPr lang="ru-RU" b="1" dirty="0">
                <a:latin typeface="Arial Black" panose="020B0A04020102020204" pitchFamily="34" charset="0"/>
                <a:cs typeface="Times New Roman" panose="02020603050405020304" pitchFamily="18" charset="0"/>
              </a:rPr>
              <a:t> </a:t>
            </a:r>
            <a:r>
              <a:rPr lang="ru-RU" b="1" dirty="0" err="1">
                <a:latin typeface="Arial Black" panose="020B0A04020102020204" pitchFamily="34" charset="0"/>
                <a:cs typeface="Times New Roman" panose="02020603050405020304" pitchFamily="18" charset="0"/>
              </a:rPr>
              <a:t>hadysalary</a:t>
            </a:r>
            <a:r>
              <a:rPr lang="ru-RU" b="1" dirty="0">
                <a:latin typeface="Arial Black" panose="020B0A04020102020204" pitchFamily="34" charset="0"/>
                <a:cs typeface="Times New Roman" panose="02020603050405020304" pitchFamily="18" charset="0"/>
              </a:rPr>
              <a:t>: </a:t>
            </a:r>
            <a:r>
              <a:rPr lang="ru-RU" b="1" dirty="0" err="1">
                <a:latin typeface="Arial Black" panose="020B0A04020102020204" pitchFamily="34" charset="0"/>
                <a:cs typeface="Times New Roman" panose="02020603050405020304" pitchFamily="18" charset="0"/>
              </a:rPr>
              <a:t>psihiki</a:t>
            </a:r>
            <a:r>
              <a:rPr lang="ru-RU" b="1" dirty="0">
                <a:latin typeface="Arial Black" panose="020B0A04020102020204" pitchFamily="34" charset="0"/>
                <a:cs typeface="Times New Roman" panose="02020603050405020304" pitchFamily="18" charset="0"/>
              </a:rPr>
              <a:t> </a:t>
            </a:r>
            <a:r>
              <a:rPr lang="ru-RU" b="1" dirty="0" err="1">
                <a:latin typeface="Arial Black" panose="020B0A04020102020204" pitchFamily="34" charset="0"/>
                <a:cs typeface="Times New Roman" panose="02020603050405020304" pitchFamily="18" charset="0"/>
              </a:rPr>
              <a:t>hereketler</a:t>
            </a:r>
            <a:r>
              <a:rPr lang="ru-RU" b="1" dirty="0">
                <a:latin typeface="Arial Black" panose="020B0A04020102020204" pitchFamily="34" charset="0"/>
                <a:cs typeface="Times New Roman" panose="02020603050405020304" pitchFamily="18" charset="0"/>
              </a:rPr>
              <a:t>. </a:t>
            </a:r>
            <a:r>
              <a:rPr lang="ru-RU" b="1" dirty="0" err="1">
                <a:latin typeface="Arial Black" panose="020B0A04020102020204" pitchFamily="34" charset="0"/>
                <a:cs typeface="Times New Roman" panose="02020603050405020304" pitchFamily="18" charset="0"/>
              </a:rPr>
              <a:t>häsiýetler</a:t>
            </a:r>
            <a:r>
              <a:rPr lang="ru-RU" b="1" dirty="0">
                <a:latin typeface="Arial Black" panose="020B0A04020102020204" pitchFamily="34" charset="0"/>
                <a:cs typeface="Times New Roman" panose="02020603050405020304" pitchFamily="18" charset="0"/>
              </a:rPr>
              <a:t> </a:t>
            </a:r>
            <a:r>
              <a:rPr lang="ru-RU" b="1" dirty="0" err="1">
                <a:latin typeface="Arial Black" panose="020B0A04020102020204" pitchFamily="34" charset="0"/>
                <a:cs typeface="Times New Roman" panose="02020603050405020304" pitchFamily="18" charset="0"/>
              </a:rPr>
              <a:t>we</a:t>
            </a:r>
            <a:r>
              <a:rPr lang="ru-RU" b="1" dirty="0">
                <a:latin typeface="Arial Black" panose="020B0A04020102020204" pitchFamily="34" charset="0"/>
                <a:cs typeface="Times New Roman" panose="02020603050405020304" pitchFamily="18" charset="0"/>
              </a:rPr>
              <a:t> </a:t>
            </a:r>
            <a:r>
              <a:rPr lang="ru-RU" b="1" dirty="0" err="1">
                <a:latin typeface="Arial Black" panose="020B0A04020102020204" pitchFamily="34" charset="0"/>
                <a:cs typeface="Times New Roman" panose="02020603050405020304" pitchFamily="18" charset="0"/>
              </a:rPr>
              <a:t>ýagdaýlar</a:t>
            </a:r>
            <a:r>
              <a:rPr lang="ru-RU" b="1" dirty="0">
                <a:latin typeface="Arial Black" panose="020B0A04020102020204" pitchFamily="34" charset="0"/>
                <a:cs typeface="Times New Roman" panose="02020603050405020304" pitchFamily="18" charset="0"/>
              </a:rPr>
              <a:t>.</a:t>
            </a:r>
            <a:endParaRPr lang="ru-RU" dirty="0">
              <a:latin typeface="Arial Black" panose="020B0A04020102020204" pitchFamily="34" charset="0"/>
              <a:cs typeface="Times New Roman" panose="02020603050405020304" pitchFamily="18" charset="0"/>
            </a:endParaRPr>
          </a:p>
          <a:p>
            <a:pPr algn="l"/>
            <a:r>
              <a:rPr lang="ru-RU" b="1" dirty="0">
                <a:latin typeface="Arial Black" panose="020B0A04020102020204" pitchFamily="34" charset="0"/>
                <a:cs typeface="Times New Roman" panose="02020603050405020304" pitchFamily="18" charset="0"/>
              </a:rPr>
              <a:t>3. </a:t>
            </a:r>
            <a:r>
              <a:rPr lang="ru-RU" b="1" dirty="0" err="1">
                <a:latin typeface="Arial Black" panose="020B0A04020102020204" pitchFamily="34" charset="0"/>
                <a:cs typeface="Times New Roman" panose="02020603050405020304" pitchFamily="18" charset="0"/>
              </a:rPr>
              <a:t>Psihika</a:t>
            </a:r>
            <a:r>
              <a:rPr lang="ru-RU" b="1" dirty="0">
                <a:latin typeface="Arial Black" panose="020B0A04020102020204" pitchFamily="34" charset="0"/>
                <a:cs typeface="Times New Roman" panose="02020603050405020304" pitchFamily="18" charset="0"/>
              </a:rPr>
              <a:t> </a:t>
            </a:r>
            <a:r>
              <a:rPr lang="ru-RU" b="1" dirty="0" err="1">
                <a:latin typeface="Arial Black" panose="020B0A04020102020204" pitchFamily="34" charset="0"/>
                <a:cs typeface="Times New Roman" panose="02020603050405020304" pitchFamily="18" charset="0"/>
              </a:rPr>
              <a:t>barada</a:t>
            </a:r>
            <a:r>
              <a:rPr lang="ru-RU" b="1" dirty="0">
                <a:latin typeface="Arial Black" panose="020B0A04020102020204" pitchFamily="34" charset="0"/>
                <a:cs typeface="Times New Roman" panose="02020603050405020304" pitchFamily="18" charset="0"/>
              </a:rPr>
              <a:t> </a:t>
            </a:r>
            <a:r>
              <a:rPr lang="ru-RU" b="1" dirty="0" err="1">
                <a:latin typeface="Arial Black" panose="020B0A04020102020204" pitchFamily="34" charset="0"/>
                <a:cs typeface="Times New Roman" panose="02020603050405020304" pitchFamily="18" charset="0"/>
              </a:rPr>
              <a:t>düşünje</a:t>
            </a:r>
            <a:r>
              <a:rPr lang="ru-RU" b="1" dirty="0">
                <a:latin typeface="Arial Black" panose="020B0A04020102020204" pitchFamily="34" charset="0"/>
                <a:cs typeface="Times New Roman" panose="02020603050405020304" pitchFamily="18" charset="0"/>
              </a:rPr>
              <a:t>.</a:t>
            </a:r>
            <a:endParaRPr lang="ru-RU" dirty="0">
              <a:latin typeface="Arial Black" panose="020B0A04020102020204" pitchFamily="34" charset="0"/>
              <a:cs typeface="Times New Roman" panose="02020603050405020304" pitchFamily="18" charset="0"/>
            </a:endParaRPr>
          </a:p>
          <a:p>
            <a:pPr algn="l"/>
            <a:r>
              <a:rPr lang="ru-RU" b="1" dirty="0">
                <a:latin typeface="Arial Black" panose="020B0A04020102020204" pitchFamily="34" charset="0"/>
                <a:cs typeface="Times New Roman" panose="02020603050405020304" pitchFamily="18" charset="0"/>
              </a:rPr>
              <a:t>4</a:t>
            </a:r>
            <a:r>
              <a:rPr lang="ru-RU" b="1" dirty="0" smtClean="0">
                <a:latin typeface="Arial Black" panose="020B0A04020102020204" pitchFamily="34" charset="0"/>
                <a:cs typeface="Times New Roman" panose="02020603050405020304" pitchFamily="18" charset="0"/>
              </a:rPr>
              <a:t>. </a:t>
            </a:r>
            <a:r>
              <a:rPr lang="ru-RU" b="1" dirty="0" err="1">
                <a:latin typeface="Arial Black" panose="020B0A04020102020204" pitchFamily="34" charset="0"/>
                <a:cs typeface="Times New Roman" panose="02020603050405020304" pitchFamily="18" charset="0"/>
              </a:rPr>
              <a:t>Psihologiýanyň</a:t>
            </a:r>
            <a:r>
              <a:rPr lang="ru-RU" b="1" dirty="0">
                <a:latin typeface="Arial Black" panose="020B0A04020102020204" pitchFamily="34" charset="0"/>
                <a:cs typeface="Times New Roman" panose="02020603050405020304" pitchFamily="18" charset="0"/>
              </a:rPr>
              <a:t> </a:t>
            </a:r>
            <a:r>
              <a:rPr lang="ru-RU" b="1" dirty="0" err="1">
                <a:latin typeface="Arial Black" panose="020B0A04020102020204" pitchFamily="34" charset="0"/>
                <a:cs typeface="Times New Roman" panose="02020603050405020304" pitchFamily="18" charset="0"/>
              </a:rPr>
              <a:t>tebigy-ylmy</a:t>
            </a:r>
            <a:r>
              <a:rPr lang="ru-RU" b="1" dirty="0">
                <a:latin typeface="Arial Black" panose="020B0A04020102020204" pitchFamily="34" charset="0"/>
                <a:cs typeface="Times New Roman" panose="02020603050405020304" pitchFamily="18" charset="0"/>
              </a:rPr>
              <a:t> </a:t>
            </a:r>
            <a:r>
              <a:rPr lang="ru-RU" b="1" dirty="0" err="1">
                <a:latin typeface="Arial Black" panose="020B0A04020102020204" pitchFamily="34" charset="0"/>
                <a:cs typeface="Times New Roman" panose="02020603050405020304" pitchFamily="18" charset="0"/>
              </a:rPr>
              <a:t>esasy</a:t>
            </a:r>
            <a:r>
              <a:rPr lang="ru-RU" b="1" dirty="0">
                <a:latin typeface="Arial Black" panose="020B0A04020102020204" pitchFamily="34" charset="0"/>
                <a:cs typeface="Times New Roman" panose="02020603050405020304" pitchFamily="18" charset="0"/>
              </a:rPr>
              <a:t> </a:t>
            </a:r>
            <a:r>
              <a:rPr lang="ru-RU" b="1" dirty="0" err="1">
                <a:latin typeface="Arial Black" panose="020B0A04020102020204" pitchFamily="34" charset="0"/>
                <a:cs typeface="Times New Roman" panose="02020603050405020304" pitchFamily="18" charset="0"/>
              </a:rPr>
              <a:t>we</a:t>
            </a:r>
            <a:r>
              <a:rPr lang="ru-RU" b="1" dirty="0">
                <a:latin typeface="Arial Black" panose="020B0A04020102020204" pitchFamily="34" charset="0"/>
                <a:cs typeface="Times New Roman" panose="02020603050405020304" pitchFamily="18" charset="0"/>
              </a:rPr>
              <a:t> </a:t>
            </a:r>
            <a:r>
              <a:rPr lang="ru-RU" b="1" dirty="0" err="1">
                <a:latin typeface="Arial Black" panose="020B0A04020102020204" pitchFamily="34" charset="0"/>
                <a:cs typeface="Times New Roman" panose="02020603050405020304" pitchFamily="18" charset="0"/>
              </a:rPr>
              <a:t>psihikanyň</a:t>
            </a:r>
            <a:r>
              <a:rPr lang="ru-RU" b="1" dirty="0">
                <a:latin typeface="Arial Black" panose="020B0A04020102020204" pitchFamily="34" charset="0"/>
                <a:cs typeface="Times New Roman" panose="02020603050405020304" pitchFamily="18" charset="0"/>
              </a:rPr>
              <a:t> </a:t>
            </a:r>
            <a:r>
              <a:rPr lang="ru-RU" b="1" dirty="0" err="1">
                <a:latin typeface="Arial Black" panose="020B0A04020102020204" pitchFamily="34" charset="0"/>
                <a:cs typeface="Times New Roman" panose="02020603050405020304" pitchFamily="18" charset="0"/>
              </a:rPr>
              <a:t>ösüşi</a:t>
            </a:r>
            <a:r>
              <a:rPr lang="ru-RU" b="1" dirty="0">
                <a:latin typeface="Arial Black" panose="020B0A04020102020204" pitchFamily="34" charset="0"/>
                <a:cs typeface="Times New Roman" panose="02020603050405020304" pitchFamily="18" charset="0"/>
              </a:rPr>
              <a:t>.</a:t>
            </a:r>
            <a:endParaRPr lang="ru-RU" dirty="0">
              <a:latin typeface="Arial Black" panose="020B0A04020102020204" pitchFamily="34" charset="0"/>
              <a:cs typeface="Times New Roman" panose="02020603050405020304" pitchFamily="18" charset="0"/>
            </a:endParaRPr>
          </a:p>
          <a:p>
            <a:pPr algn="l"/>
            <a:r>
              <a:rPr lang="ru-RU" b="1" dirty="0">
                <a:latin typeface="Arial Black" panose="020B0A04020102020204" pitchFamily="34" charset="0"/>
                <a:cs typeface="Times New Roman" panose="02020603050405020304" pitchFamily="18" charset="0"/>
              </a:rPr>
              <a:t>5. </a:t>
            </a:r>
            <a:r>
              <a:rPr lang="ru-RU" b="1" dirty="0" err="1">
                <a:latin typeface="Arial Black" panose="020B0A04020102020204" pitchFamily="34" charset="0"/>
                <a:cs typeface="Times New Roman" panose="02020603050405020304" pitchFamily="18" charset="0"/>
              </a:rPr>
              <a:t>Psihikanyň</a:t>
            </a:r>
            <a:r>
              <a:rPr lang="ru-RU" b="1" dirty="0">
                <a:latin typeface="Arial Black" panose="020B0A04020102020204" pitchFamily="34" charset="0"/>
                <a:cs typeface="Times New Roman" panose="02020603050405020304" pitchFamily="18" charset="0"/>
              </a:rPr>
              <a:t> </a:t>
            </a:r>
            <a:r>
              <a:rPr lang="ru-RU" b="1" dirty="0" err="1">
                <a:latin typeface="Arial Black" panose="020B0A04020102020204" pitchFamily="34" charset="0"/>
                <a:cs typeface="Times New Roman" panose="02020603050405020304" pitchFamily="18" charset="0"/>
              </a:rPr>
              <a:t>kemala</a:t>
            </a:r>
            <a:r>
              <a:rPr lang="ru-RU" b="1" dirty="0">
                <a:latin typeface="Arial Black" panose="020B0A04020102020204" pitchFamily="34" charset="0"/>
                <a:cs typeface="Times New Roman" panose="02020603050405020304" pitchFamily="18" charset="0"/>
              </a:rPr>
              <a:t> </a:t>
            </a:r>
            <a:r>
              <a:rPr lang="ru-RU" b="1" dirty="0" err="1">
                <a:latin typeface="Arial Black" panose="020B0A04020102020204" pitchFamily="34" charset="0"/>
                <a:cs typeface="Times New Roman" panose="02020603050405020304" pitchFamily="18" charset="0"/>
              </a:rPr>
              <a:t>gelişi</a:t>
            </a:r>
            <a:r>
              <a:rPr lang="ru-RU" b="1" dirty="0">
                <a:latin typeface="Arial Black" panose="020B0A04020102020204" pitchFamily="34" charset="0"/>
                <a:cs typeface="Times New Roman" panose="02020603050405020304" pitchFamily="18" charset="0"/>
              </a:rPr>
              <a:t>.</a:t>
            </a:r>
            <a:endParaRPr lang="ru-RU" dirty="0">
              <a:latin typeface="Arial Black" panose="020B0A04020102020204" pitchFamily="34" charset="0"/>
              <a:cs typeface="Times New Roman" panose="02020603050405020304" pitchFamily="18" charset="0"/>
            </a:endParaRPr>
          </a:p>
          <a:p>
            <a:pPr algn="l"/>
            <a:endParaRPr lang="ru-RU" b="1" dirty="0"/>
          </a:p>
        </p:txBody>
      </p:sp>
    </p:spTree>
    <p:extLst>
      <p:ext uri="{BB962C8B-B14F-4D97-AF65-F5344CB8AC3E}">
        <p14:creationId xmlns:p14="http://schemas.microsoft.com/office/powerpoint/2010/main" val="333374927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60103" y="389467"/>
            <a:ext cx="11125200" cy="5787496"/>
          </a:xfrm>
        </p:spPr>
        <p:txBody>
          <a:bodyPr>
            <a:normAutofit/>
          </a:bodyPr>
          <a:lstStyle/>
          <a:p>
            <a:r>
              <a:rPr lang="en-US" sz="2800" dirty="0" err="1">
                <a:latin typeface="Times New Roman" panose="02020603050405020304" pitchFamily="18" charset="0"/>
                <a:cs typeface="Times New Roman" panose="02020603050405020304" pitchFamily="18" charset="0"/>
              </a:rPr>
              <a:t>Öwrenmek</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nauçeniýe</a:t>
            </a:r>
            <a:r>
              <a:rPr lang="en-US" sz="2800" dirty="0">
                <a:latin typeface="Times New Roman" panose="02020603050405020304" pitchFamily="18" charset="0"/>
                <a:cs typeface="Times New Roman" panose="02020603050405020304" pitchFamily="18" charset="0"/>
              </a:rPr>
              <a:t>) – </a:t>
            </a:r>
            <a:r>
              <a:rPr lang="en-US" sz="2800" dirty="0" err="1">
                <a:latin typeface="Times New Roman" panose="02020603050405020304" pitchFamily="18" charset="0"/>
                <a:cs typeface="Times New Roman" panose="02020603050405020304" pitchFamily="18" charset="0"/>
              </a:rPr>
              <a:t>bu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indiwidiň</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indiwidual</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özüni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alyp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barşynda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özünden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öňki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tejribäni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özleşdirmek</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bilen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baglanyşykly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bolup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geçýän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işidir</a:t>
            </a:r>
            <a:r>
              <a:rPr lang="en-US" sz="2800" dirty="0">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Öwrenmek</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esasan</a:t>
            </a:r>
            <a:r>
              <a:rPr lang="en-US" sz="2800" dirty="0">
                <a:solidFill>
                  <a:schemeClr val="tx1"/>
                </a:solidFill>
                <a:latin typeface="Times New Roman" panose="02020603050405020304" pitchFamily="18" charset="0"/>
                <a:cs typeface="Times New Roman" panose="02020603050405020304" pitchFamily="18" charset="0"/>
              </a:rPr>
              <a:t> hem, </a:t>
            </a:r>
            <a:r>
              <a:rPr lang="en-US" sz="2800" dirty="0" err="1">
                <a:solidFill>
                  <a:schemeClr val="tx1"/>
                </a:solidFill>
                <a:latin typeface="Times New Roman" panose="02020603050405020304" pitchFamily="18" charset="0"/>
                <a:cs typeface="Times New Roman" panose="02020603050405020304" pitchFamily="18" charset="0"/>
              </a:rPr>
              <a:t>öwrenişmegiň</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netijesinde</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bolup</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geçýär</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Psihikanyň</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ewolýusiýasynyň</a:t>
            </a:r>
            <a:r>
              <a:rPr lang="en-US" sz="2800" dirty="0">
                <a:solidFill>
                  <a:schemeClr val="tx1"/>
                </a:solidFill>
                <a:latin typeface="Times New Roman" panose="02020603050405020304" pitchFamily="18" charset="0"/>
                <a:cs typeface="Times New Roman" panose="02020603050405020304" pitchFamily="18" charset="0"/>
              </a:rPr>
              <a:t> </a:t>
            </a:r>
            <a:r>
              <a:rPr lang="en-US" sz="2800" b="1" i="1" dirty="0" err="1">
                <a:solidFill>
                  <a:schemeClr val="tx1"/>
                </a:solidFill>
                <a:latin typeface="Times New Roman" panose="02020603050405020304" pitchFamily="18" charset="0"/>
                <a:cs typeface="Times New Roman" panose="02020603050405020304" pitchFamily="18" charset="0"/>
              </a:rPr>
              <a:t>ikinji</a:t>
            </a:r>
            <a:r>
              <a:rPr lang="en-US" sz="2800" b="1" i="1" dirty="0">
                <a:solidFill>
                  <a:schemeClr val="tx1"/>
                </a:solidFill>
                <a:latin typeface="Times New Roman" panose="02020603050405020304" pitchFamily="18" charset="0"/>
                <a:cs typeface="Times New Roman" panose="02020603050405020304" pitchFamily="18" charset="0"/>
              </a:rPr>
              <a:t> </a:t>
            </a:r>
            <a:r>
              <a:rPr lang="en-US" sz="2800" b="1" i="1" dirty="0" err="1">
                <a:solidFill>
                  <a:schemeClr val="tx1"/>
                </a:solidFill>
                <a:latin typeface="Times New Roman" panose="02020603050405020304" pitchFamily="18" charset="0"/>
                <a:cs typeface="Times New Roman" panose="02020603050405020304" pitchFamily="18" charset="0"/>
              </a:rPr>
              <a:t>döwri</a:t>
            </a:r>
            <a:r>
              <a:rPr lang="en-US" sz="2800" b="1" i="1"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psihikanyň</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a:solidFill>
                  <a:schemeClr val="tx1"/>
                </a:solidFill>
                <a:latin typeface="Times New Roman" panose="02020603050405020304" pitchFamily="18" charset="0"/>
                <a:cs typeface="Times New Roman" panose="02020603050405020304" pitchFamily="18" charset="0"/>
              </a:rPr>
              <a:t>ösüşiniň</a:t>
            </a:r>
            <a:r>
              <a:rPr lang="en-US" sz="2800" dirty="0">
                <a:solidFill>
                  <a:schemeClr val="tx1"/>
                </a:solidFill>
                <a:latin typeface="Times New Roman" panose="02020603050405020304" pitchFamily="18" charset="0"/>
                <a:cs typeface="Times New Roman" panose="02020603050405020304" pitchFamily="18" charset="0"/>
              </a:rPr>
              <a:t> </a:t>
            </a:r>
            <a:r>
              <a:rPr lang="en-US" sz="2800" b="1" i="1" dirty="0" err="1">
                <a:solidFill>
                  <a:schemeClr val="tx1"/>
                </a:solidFill>
                <a:latin typeface="Times New Roman" panose="02020603050405020304" pitchFamily="18" charset="0"/>
                <a:cs typeface="Times New Roman" panose="02020603050405020304" pitchFamily="18" charset="0"/>
              </a:rPr>
              <a:t>perseptiw</a:t>
            </a:r>
            <a:r>
              <a:rPr lang="en-US" sz="2800" dirty="0">
                <a:solidFill>
                  <a:schemeClr val="tx1"/>
                </a:solidFill>
                <a:latin typeface="Times New Roman" panose="02020603050405020304" pitchFamily="18" charset="0"/>
                <a:cs typeface="Times New Roman" panose="02020603050405020304" pitchFamily="18" charset="0"/>
              </a:rPr>
              <a:t> </a:t>
            </a:r>
            <a:r>
              <a:rPr lang="en-US" sz="2800" dirty="0" err="1" smtClean="0">
                <a:solidFill>
                  <a:schemeClr val="tx1"/>
                </a:solidFill>
                <a:latin typeface="Times New Roman" panose="02020603050405020304" pitchFamily="18" charset="0"/>
                <a:cs typeface="Times New Roman" panose="02020603050405020304" pitchFamily="18" charset="0"/>
              </a:rPr>
              <a:t>basgançagydyr</a:t>
            </a:r>
            <a:r>
              <a:rPr lang="en-US" sz="2800" dirty="0" smtClean="0">
                <a:solidFill>
                  <a:schemeClr val="tx1"/>
                </a:solidFill>
                <a:latin typeface="Times New Roman" panose="02020603050405020304" pitchFamily="18" charset="0"/>
                <a:cs typeface="Times New Roman" panose="02020603050405020304" pitchFamily="18" charset="0"/>
              </a:rPr>
              <a:t>.</a:t>
            </a:r>
            <a:r>
              <a:rPr lang="tk-TM" sz="2800" dirty="0">
                <a:solidFill>
                  <a:schemeClr val="tx1"/>
                </a:solidFill>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Bu </a:t>
            </a:r>
            <a:r>
              <a:rPr lang="en-US" sz="2800" dirty="0" err="1">
                <a:latin typeface="Times New Roman" panose="02020603050405020304" pitchFamily="18" charset="0"/>
                <a:cs typeface="Times New Roman" panose="02020603050405020304" pitchFamily="18" charset="0"/>
              </a:rPr>
              <a:t>basgançakdaky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haýwanlar</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daşky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dünýäni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eýýäm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aýratyn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alnan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ýönekeý</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duýma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görnüşinde</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kabul</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etmän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eýsem</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predmetleri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olaryň</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bütin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dolulygynda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baglanyşykda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şöhlelendirýärler</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Şu</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basgançakda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haýwanlary</a:t>
            </a:r>
            <a:r>
              <a:rPr lang="en-US" sz="2800" dirty="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birleşdirýän</a:t>
            </a:r>
            <a:r>
              <a:rPr lang="tk-TM" sz="2800" dirty="0">
                <a:latin typeface="Times New Roman" panose="02020603050405020304" pitchFamily="18" charset="0"/>
                <a:cs typeface="Times New Roman" panose="02020603050405020304" pitchFamily="18" charset="0"/>
              </a:rPr>
              <a:t> </a:t>
            </a:r>
            <a:r>
              <a:rPr lang="en-US" sz="2800" dirty="0" err="1" smtClean="0">
                <a:latin typeface="Times New Roman" panose="02020603050405020304" pitchFamily="18" charset="0"/>
                <a:cs typeface="Times New Roman" panose="02020603050405020304" pitchFamily="18" charset="0"/>
              </a:rPr>
              <a:t>umumy</a:t>
            </a:r>
            <a:r>
              <a:rPr lang="en-US" sz="2800" dirty="0" smtClean="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alamat</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olaryň</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özüni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alyp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baryşlaryndaky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umumy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meňzeşlikdir</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olaryň</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özüni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alyp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barşyndaky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bolup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geçýän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haýran</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galdyryjy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hereketleri</a:t>
            </a:r>
            <a:r>
              <a:rPr lang="en-US" sz="2800" dirty="0">
                <a:latin typeface="Times New Roman" panose="02020603050405020304" pitchFamily="18" charset="0"/>
                <a:cs typeface="Times New Roman" panose="02020603050405020304" pitchFamily="18" charset="0"/>
              </a:rPr>
              <a:t> hem-de </a:t>
            </a:r>
            <a:r>
              <a:rPr lang="en-US" sz="2800" dirty="0" err="1">
                <a:latin typeface="Times New Roman" panose="02020603050405020304" pitchFamily="18" charset="0"/>
                <a:cs typeface="Times New Roman" panose="02020603050405020304" pitchFamily="18" charset="0"/>
              </a:rPr>
              <a:t>ol</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hereketleriň</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yzygiderli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ösmegi</a:t>
            </a:r>
            <a:r>
              <a:rPr lang="en-US" sz="2800" dirty="0">
                <a:latin typeface="Times New Roman" panose="02020603050405020304" pitchFamily="18" charset="0"/>
                <a:cs typeface="Times New Roman" panose="02020603050405020304" pitchFamily="18" charset="0"/>
              </a:rPr>
              <a:t> we </a:t>
            </a:r>
            <a:r>
              <a:rPr lang="en-US" sz="2800" dirty="0" err="1">
                <a:latin typeface="Times New Roman" panose="02020603050405020304" pitchFamily="18" charset="0"/>
                <a:cs typeface="Times New Roman" panose="02020603050405020304" pitchFamily="18" charset="0"/>
              </a:rPr>
              <a:t>çylşyrymlaşmagy</a:t>
            </a:r>
            <a:r>
              <a:rPr lang="en-US" sz="2800" dirty="0">
                <a:latin typeface="Times New Roman" panose="02020603050405020304" pitchFamily="18" charset="0"/>
                <a:cs typeface="Times New Roman" panose="02020603050405020304" pitchFamily="18" charset="0"/>
              </a:rPr>
              <a:t> we </a:t>
            </a:r>
            <a:r>
              <a:rPr lang="en-US" sz="2800" dirty="0" err="1">
                <a:latin typeface="Times New Roman" panose="02020603050405020304" pitchFamily="18" charset="0"/>
                <a:cs typeface="Times New Roman" panose="02020603050405020304" pitchFamily="18" charset="0"/>
              </a:rPr>
              <a:t>ş.m.beýleki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alamatlardyr</a:t>
            </a:r>
            <a:r>
              <a:rPr lang="en-US" sz="2800" dirty="0">
                <a:latin typeface="Times New Roman" panose="02020603050405020304" pitchFamily="18" charset="0"/>
                <a:cs typeface="Times New Roman" panose="02020603050405020304" pitchFamily="18" charset="0"/>
              </a:rPr>
              <a:t>. Bu </a:t>
            </a:r>
            <a:r>
              <a:rPr lang="en-US" sz="2800" dirty="0" err="1">
                <a:latin typeface="Times New Roman" panose="02020603050405020304" pitchFamily="18" charset="0"/>
                <a:cs typeface="Times New Roman" panose="02020603050405020304" pitchFamily="18" charset="0"/>
              </a:rPr>
              <a:t>basgançakda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täsirler</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giňeýär</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hereketleriň</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köp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bölümli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zynjyryna</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öwrülýär</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Haýwanlaryň</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özlerini</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alyp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baryş</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formasy</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bolup</a:t>
            </a:r>
            <a:r>
              <a:rPr lang="en-US" sz="2800" dirty="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oňa</a:t>
            </a:r>
            <a:r>
              <a:rPr lang="en-US" sz="2800" dirty="0">
                <a:latin typeface="Times New Roman" panose="02020603050405020304" pitchFamily="18" charset="0"/>
                <a:cs typeface="Times New Roman" panose="02020603050405020304" pitchFamily="18" charset="0"/>
              </a:rPr>
              <a:t> </a:t>
            </a:r>
            <a:r>
              <a:rPr lang="en-US" sz="2800" b="1" i="1" dirty="0" err="1" smtClean="0">
                <a:latin typeface="Times New Roman" panose="02020603050405020304" pitchFamily="18" charset="0"/>
                <a:cs typeface="Times New Roman" panose="02020603050405020304" pitchFamily="18" charset="0"/>
              </a:rPr>
              <a:t>instinkt</a:t>
            </a:r>
            <a:r>
              <a:rPr lang="en-US" sz="2800" dirty="0" smtClean="0">
                <a:latin typeface="Times New Roman" panose="02020603050405020304" pitchFamily="18" charset="0"/>
                <a:cs typeface="Times New Roman" panose="02020603050405020304" pitchFamily="18" charset="0"/>
              </a:rPr>
              <a:t> </a:t>
            </a:r>
            <a:r>
              <a:rPr lang="en-US" sz="2800" dirty="0" err="1">
                <a:latin typeface="Times New Roman" panose="02020603050405020304" pitchFamily="18" charset="0"/>
                <a:cs typeface="Times New Roman" panose="02020603050405020304" pitchFamily="18" charset="0"/>
              </a:rPr>
              <a:t>diýilýär</a:t>
            </a:r>
            <a:r>
              <a:rPr lang="en-US" sz="2800" dirty="0">
                <a:latin typeface="Times New Roman" panose="02020603050405020304" pitchFamily="18" charset="0"/>
                <a:cs typeface="Times New Roman" panose="02020603050405020304" pitchFamily="18" charset="0"/>
              </a:rPr>
              <a:t>.</a:t>
            </a:r>
            <a:endParaRPr lang="ru-RU" sz="2800" dirty="0">
              <a:latin typeface="Times New Roman" panose="02020603050405020304" pitchFamily="18" charset="0"/>
              <a:cs typeface="Times New Roman" panose="02020603050405020304" pitchFamily="18" charset="0"/>
            </a:endParaRPr>
          </a:p>
          <a:p>
            <a:pPr marL="0" indent="0">
              <a:buNone/>
            </a:pPr>
            <a:endParaRPr lang="ru-RU" dirty="0"/>
          </a:p>
        </p:txBody>
      </p:sp>
    </p:spTree>
    <p:extLst>
      <p:ext uri="{BB962C8B-B14F-4D97-AF65-F5344CB8AC3E}">
        <p14:creationId xmlns:p14="http://schemas.microsoft.com/office/powerpoint/2010/main" val="129698735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35000" y="317175"/>
            <a:ext cx="10862733" cy="5753629"/>
          </a:xfrm>
        </p:spPr>
        <p:txBody>
          <a:bodyPr>
            <a:normAutofit fontScale="92500"/>
          </a:bodyPr>
          <a:lstStyle/>
          <a:p>
            <a:r>
              <a:rPr lang="en-US" sz="2800" b="1" dirty="0" err="1">
                <a:solidFill>
                  <a:srgbClr val="7030A0"/>
                </a:solidFill>
              </a:rPr>
              <a:t>Instinkt</a:t>
            </a:r>
            <a:r>
              <a:rPr lang="en-US" sz="2800" b="1" dirty="0">
                <a:solidFill>
                  <a:srgbClr val="7030A0"/>
                </a:solidFill>
              </a:rPr>
              <a:t> </a:t>
            </a:r>
            <a:r>
              <a:rPr lang="en-US" sz="2800" dirty="0"/>
              <a:t>– </a:t>
            </a:r>
            <a:r>
              <a:rPr lang="en-US" sz="2800" dirty="0" err="1"/>
              <a:t>bu</a:t>
            </a:r>
            <a:r>
              <a:rPr lang="en-US" sz="2800" dirty="0"/>
              <a:t> </a:t>
            </a:r>
            <a:r>
              <a:rPr lang="en-US" sz="2800" dirty="0" err="1"/>
              <a:t>genetiki</a:t>
            </a:r>
            <a:r>
              <a:rPr lang="en-US" sz="2800" dirty="0"/>
              <a:t> </a:t>
            </a:r>
            <a:r>
              <a:rPr lang="en-US" sz="2800" dirty="0" err="1"/>
              <a:t>taýdan</a:t>
            </a:r>
            <a:r>
              <a:rPr lang="en-US" sz="2800" dirty="0"/>
              <a:t> </a:t>
            </a:r>
            <a:r>
              <a:rPr lang="en-US" sz="2800" dirty="0" err="1"/>
              <a:t>hasaba</a:t>
            </a:r>
            <a:r>
              <a:rPr lang="en-US" sz="2800" dirty="0"/>
              <a:t> </a:t>
            </a:r>
            <a:r>
              <a:rPr lang="en-US" sz="2800" dirty="0" err="1"/>
              <a:t>alnan</a:t>
            </a:r>
            <a:r>
              <a:rPr lang="en-US" sz="2800" dirty="0"/>
              <a:t>, </a:t>
            </a:r>
            <a:r>
              <a:rPr lang="en-US" sz="2800" dirty="0" err="1"/>
              <a:t>meňzeş</a:t>
            </a:r>
            <a:r>
              <a:rPr lang="en-US" sz="2800" dirty="0"/>
              <a:t>, </a:t>
            </a:r>
            <a:r>
              <a:rPr lang="en-US" sz="2800" dirty="0" err="1"/>
              <a:t>awtomatlaşdyrylan</a:t>
            </a:r>
            <a:r>
              <a:rPr lang="en-US" sz="2800" dirty="0"/>
              <a:t>, </a:t>
            </a:r>
            <a:r>
              <a:rPr lang="en-US" sz="2800" dirty="0" err="1"/>
              <a:t>şol</a:t>
            </a:r>
            <a:r>
              <a:rPr lang="en-US" sz="2800" dirty="0"/>
              <a:t> </a:t>
            </a:r>
            <a:r>
              <a:rPr lang="en-US" sz="2800" dirty="0" err="1"/>
              <a:t>görnüş</a:t>
            </a:r>
            <a:r>
              <a:rPr lang="en-US" sz="2800" dirty="0"/>
              <a:t> </a:t>
            </a:r>
            <a:r>
              <a:rPr lang="en-US" sz="2800" dirty="0" err="1"/>
              <a:t>üçin</a:t>
            </a:r>
            <a:r>
              <a:rPr lang="en-US" sz="2800" dirty="0"/>
              <a:t> </a:t>
            </a:r>
            <a:r>
              <a:rPr lang="en-US" sz="2800" dirty="0" err="1"/>
              <a:t>mahsus</a:t>
            </a:r>
            <a:r>
              <a:rPr lang="en-US" sz="2800" dirty="0"/>
              <a:t> </a:t>
            </a:r>
            <a:r>
              <a:rPr lang="en-US" sz="2800" dirty="0" err="1"/>
              <a:t>bolan</a:t>
            </a:r>
            <a:r>
              <a:rPr lang="en-US" sz="2800" dirty="0"/>
              <a:t>, </a:t>
            </a:r>
            <a:r>
              <a:rPr lang="en-US" sz="2800" dirty="0" err="1"/>
              <a:t>gurşawyň</a:t>
            </a:r>
            <a:r>
              <a:rPr lang="en-US" sz="2800" dirty="0"/>
              <a:t> belli </a:t>
            </a:r>
            <a:r>
              <a:rPr lang="en-US" sz="2800" dirty="0" err="1"/>
              <a:t>bir</a:t>
            </a:r>
            <a:r>
              <a:rPr lang="en-US" sz="2800" dirty="0"/>
              <a:t> </a:t>
            </a:r>
            <a:r>
              <a:rPr lang="en-US" sz="2800" dirty="0" err="1"/>
              <a:t>şertlerinden</a:t>
            </a:r>
            <a:r>
              <a:rPr lang="en-US" sz="2800" dirty="0"/>
              <a:t> </a:t>
            </a:r>
            <a:r>
              <a:rPr lang="en-US" sz="2800" dirty="0" err="1"/>
              <a:t>baş</a:t>
            </a:r>
            <a:r>
              <a:rPr lang="en-US" sz="2800" dirty="0"/>
              <a:t> </a:t>
            </a:r>
            <a:r>
              <a:rPr lang="en-US" sz="2800" dirty="0" err="1"/>
              <a:t>alyp</a:t>
            </a:r>
            <a:r>
              <a:rPr lang="en-US" sz="2800" dirty="0"/>
              <a:t> </a:t>
            </a:r>
            <a:r>
              <a:rPr lang="en-US" sz="2800" dirty="0" err="1"/>
              <a:t>çykyp</a:t>
            </a:r>
            <a:r>
              <a:rPr lang="en-US" sz="2800" dirty="0"/>
              <a:t> </a:t>
            </a:r>
            <a:r>
              <a:rPr lang="en-US" sz="2800" dirty="0" err="1"/>
              <a:t>bilýän</a:t>
            </a:r>
            <a:r>
              <a:rPr lang="en-US" sz="2800" dirty="0"/>
              <a:t>, </a:t>
            </a:r>
            <a:r>
              <a:rPr lang="en-US" sz="2800" dirty="0" err="1"/>
              <a:t>çylşyrymly</a:t>
            </a:r>
            <a:r>
              <a:rPr lang="en-US" sz="2800" dirty="0"/>
              <a:t> </a:t>
            </a:r>
            <a:r>
              <a:rPr lang="en-US" sz="2800" dirty="0" err="1"/>
              <a:t>akty</a:t>
            </a:r>
            <a:r>
              <a:rPr lang="en-US" sz="2800" dirty="0"/>
              <a:t> </a:t>
            </a:r>
            <a:r>
              <a:rPr lang="en-US" sz="2800" dirty="0" err="1"/>
              <a:t>göz</a:t>
            </a:r>
            <a:r>
              <a:rPr lang="en-US" sz="2800" dirty="0"/>
              <a:t> </a:t>
            </a:r>
            <a:r>
              <a:rPr lang="en-US" sz="2800" dirty="0" err="1"/>
              <a:t>öňünde</a:t>
            </a:r>
            <a:r>
              <a:rPr lang="en-US" sz="2800" dirty="0"/>
              <a:t> </a:t>
            </a:r>
            <a:r>
              <a:rPr lang="en-US" sz="2800" dirty="0" err="1"/>
              <a:t>tutýan</a:t>
            </a:r>
            <a:r>
              <a:rPr lang="en-US" sz="2800" dirty="0"/>
              <a:t>, </a:t>
            </a:r>
            <a:r>
              <a:rPr lang="en-US" sz="2800" dirty="0" err="1"/>
              <a:t>haýwanlaryň</a:t>
            </a:r>
            <a:r>
              <a:rPr lang="en-US" sz="2800" dirty="0"/>
              <a:t> </a:t>
            </a:r>
            <a:r>
              <a:rPr lang="en-US" sz="2800" dirty="0" err="1"/>
              <a:t>biologik</a:t>
            </a:r>
            <a:r>
              <a:rPr lang="en-US" sz="2800" dirty="0"/>
              <a:t> </a:t>
            </a:r>
            <a:r>
              <a:rPr lang="en-US" sz="2800" dirty="0" err="1"/>
              <a:t>talaplaryny</a:t>
            </a:r>
            <a:r>
              <a:rPr lang="en-US" sz="2800" dirty="0"/>
              <a:t> </a:t>
            </a:r>
            <a:r>
              <a:rPr lang="en-US" sz="2800" dirty="0" err="1"/>
              <a:t>kanagatlandyrmaklyga</a:t>
            </a:r>
            <a:r>
              <a:rPr lang="en-US" sz="2800" dirty="0"/>
              <a:t> </a:t>
            </a:r>
            <a:r>
              <a:rPr lang="en-US" sz="2800" dirty="0" err="1"/>
              <a:t>gönükdirilen</a:t>
            </a:r>
            <a:r>
              <a:rPr lang="en-US" sz="2800" dirty="0"/>
              <a:t> we </a:t>
            </a:r>
            <a:r>
              <a:rPr lang="en-US" sz="2800" dirty="0" err="1"/>
              <a:t>şertsiz</a:t>
            </a:r>
            <a:r>
              <a:rPr lang="en-US" sz="2800" dirty="0"/>
              <a:t> </a:t>
            </a:r>
            <a:r>
              <a:rPr lang="en-US" sz="2800" dirty="0" err="1"/>
              <a:t>reflekslere</a:t>
            </a:r>
            <a:r>
              <a:rPr lang="en-US" sz="2800" dirty="0"/>
              <a:t> </a:t>
            </a:r>
            <a:r>
              <a:rPr lang="en-US" sz="2800" dirty="0" err="1"/>
              <a:t>esaslanýan</a:t>
            </a:r>
            <a:r>
              <a:rPr lang="en-US" sz="2800" dirty="0"/>
              <a:t> </a:t>
            </a:r>
            <a:r>
              <a:rPr lang="en-US" sz="2800" dirty="0" err="1" smtClean="0"/>
              <a:t>hereketdir</a:t>
            </a:r>
            <a:r>
              <a:rPr lang="en-US" sz="2800" dirty="0" smtClean="0"/>
              <a:t>.</a:t>
            </a:r>
            <a:r>
              <a:rPr lang="tk-TM" sz="2800" dirty="0"/>
              <a:t> </a:t>
            </a:r>
            <a:r>
              <a:rPr lang="en-US" sz="2800" dirty="0" err="1" smtClean="0"/>
              <a:t>Haýwanlaryň</a:t>
            </a:r>
            <a:r>
              <a:rPr lang="en-US" sz="2800" dirty="0" smtClean="0"/>
              <a:t> </a:t>
            </a:r>
            <a:r>
              <a:rPr lang="en-US" sz="2800" dirty="0"/>
              <a:t>her </a:t>
            </a:r>
            <a:r>
              <a:rPr lang="en-US" sz="2800" dirty="0" err="1"/>
              <a:t>bir</a:t>
            </a:r>
            <a:r>
              <a:rPr lang="en-US" sz="2800" dirty="0"/>
              <a:t> </a:t>
            </a:r>
            <a:r>
              <a:rPr lang="en-US" sz="2800" dirty="0" err="1"/>
              <a:t>görnüşi</a:t>
            </a:r>
            <a:r>
              <a:rPr lang="en-US" sz="2800" dirty="0"/>
              <a:t> </a:t>
            </a:r>
            <a:r>
              <a:rPr lang="en-US" sz="2800" dirty="0" err="1"/>
              <a:t>instinktleriň</a:t>
            </a:r>
            <a:r>
              <a:rPr lang="en-US" sz="2800" dirty="0"/>
              <a:t> </a:t>
            </a:r>
            <a:r>
              <a:rPr lang="en-US" sz="2800" dirty="0" err="1"/>
              <a:t>özboluşly</a:t>
            </a:r>
            <a:r>
              <a:rPr lang="en-US" sz="2800" dirty="0"/>
              <a:t> </a:t>
            </a:r>
            <a:r>
              <a:rPr lang="en-US" sz="2800" dirty="0" err="1"/>
              <a:t>toplumyna</a:t>
            </a:r>
            <a:r>
              <a:rPr lang="en-US" sz="2800" dirty="0"/>
              <a:t> </a:t>
            </a:r>
            <a:r>
              <a:rPr lang="en-US" sz="2800" dirty="0" err="1"/>
              <a:t>eýe</a:t>
            </a:r>
            <a:r>
              <a:rPr lang="en-US" sz="2800" dirty="0"/>
              <a:t> </a:t>
            </a:r>
            <a:r>
              <a:rPr lang="en-US" sz="2800" dirty="0" err="1"/>
              <a:t>bolmak</a:t>
            </a:r>
            <a:r>
              <a:rPr lang="en-US" sz="2800" dirty="0"/>
              <a:t> </a:t>
            </a:r>
            <a:r>
              <a:rPr lang="en-US" sz="2800" dirty="0" err="1"/>
              <a:t>bilen</a:t>
            </a:r>
            <a:r>
              <a:rPr lang="en-US" sz="2800" dirty="0"/>
              <a:t>, </a:t>
            </a:r>
            <a:r>
              <a:rPr lang="en-US" sz="2800" dirty="0" err="1"/>
              <a:t>neslegeçijiligiň</a:t>
            </a:r>
            <a:r>
              <a:rPr lang="en-US" sz="2800" dirty="0"/>
              <a:t> </a:t>
            </a:r>
            <a:r>
              <a:rPr lang="en-US" sz="2800" dirty="0" err="1"/>
              <a:t>mehanizminden</a:t>
            </a:r>
            <a:r>
              <a:rPr lang="en-US" sz="2800" dirty="0"/>
              <a:t> </a:t>
            </a:r>
            <a:r>
              <a:rPr lang="en-US" sz="2800" dirty="0" err="1"/>
              <a:t>ugur</a:t>
            </a:r>
            <a:r>
              <a:rPr lang="en-US" sz="2800" dirty="0"/>
              <a:t> </a:t>
            </a:r>
            <a:r>
              <a:rPr lang="en-US" sz="2800" dirty="0" err="1"/>
              <a:t>alýar</a:t>
            </a:r>
            <a:r>
              <a:rPr lang="en-US" sz="2800" dirty="0"/>
              <a:t>. </a:t>
            </a:r>
            <a:r>
              <a:rPr lang="en-US" sz="2800" dirty="0" err="1"/>
              <a:t>Şol</a:t>
            </a:r>
            <a:r>
              <a:rPr lang="en-US" sz="2800" dirty="0"/>
              <a:t> </a:t>
            </a:r>
            <a:r>
              <a:rPr lang="en-US" sz="2800" dirty="0" err="1"/>
              <a:t>bir</a:t>
            </a:r>
            <a:r>
              <a:rPr lang="en-US" sz="2800" dirty="0"/>
              <a:t> </a:t>
            </a:r>
            <a:r>
              <a:rPr lang="en-US" sz="2800" dirty="0" err="1"/>
              <a:t>görnüşiň</a:t>
            </a:r>
            <a:r>
              <a:rPr lang="en-US" sz="2800" dirty="0"/>
              <a:t> </a:t>
            </a:r>
            <a:r>
              <a:rPr lang="en-US" sz="2800" dirty="0" err="1"/>
              <a:t>osoblary</a:t>
            </a:r>
            <a:r>
              <a:rPr lang="en-US" sz="2800" dirty="0"/>
              <a:t> </a:t>
            </a:r>
            <a:r>
              <a:rPr lang="en-US" sz="2800" dirty="0" err="1"/>
              <a:t>tarapyndan</a:t>
            </a:r>
            <a:r>
              <a:rPr lang="en-US" sz="2800" dirty="0"/>
              <a:t> </a:t>
            </a:r>
            <a:r>
              <a:rPr lang="en-US" sz="2800" dirty="0" err="1"/>
              <a:t>bu</a:t>
            </a:r>
            <a:r>
              <a:rPr lang="en-US" sz="2800" dirty="0"/>
              <a:t> </a:t>
            </a:r>
            <a:r>
              <a:rPr lang="en-US" sz="2800" dirty="0" err="1"/>
              <a:t>hereketler</a:t>
            </a:r>
            <a:r>
              <a:rPr lang="en-US" sz="2800" dirty="0"/>
              <a:t> </a:t>
            </a:r>
            <a:r>
              <a:rPr lang="en-US" sz="2800" dirty="0" err="1"/>
              <a:t>üýtgewsiz</a:t>
            </a:r>
            <a:r>
              <a:rPr lang="en-US" sz="2800" dirty="0"/>
              <a:t> </a:t>
            </a:r>
            <a:r>
              <a:rPr lang="en-US" sz="2800" dirty="0" err="1"/>
              <a:t>ýagdaýda</a:t>
            </a:r>
            <a:r>
              <a:rPr lang="en-US" sz="2800" dirty="0"/>
              <a:t> </a:t>
            </a:r>
            <a:r>
              <a:rPr lang="en-US" sz="2800" dirty="0" err="1"/>
              <a:t>täzeden</a:t>
            </a:r>
            <a:r>
              <a:rPr lang="en-US" sz="2800" dirty="0"/>
              <a:t> </a:t>
            </a:r>
            <a:r>
              <a:rPr lang="en-US" sz="2800" dirty="0" err="1"/>
              <a:t>amala</a:t>
            </a:r>
            <a:r>
              <a:rPr lang="en-US" sz="2800" dirty="0"/>
              <a:t> </a:t>
            </a:r>
            <a:r>
              <a:rPr lang="en-US" sz="2800" dirty="0" err="1"/>
              <a:t>aşyrylýar</a:t>
            </a:r>
            <a:r>
              <a:rPr lang="en-US" sz="2800" dirty="0"/>
              <a:t>. Bu </a:t>
            </a:r>
            <a:r>
              <a:rPr lang="en-US" sz="2800" dirty="0" err="1"/>
              <a:t>bolsa</a:t>
            </a:r>
            <a:r>
              <a:rPr lang="en-US" sz="2800" dirty="0"/>
              <a:t>, </a:t>
            </a:r>
            <a:r>
              <a:rPr lang="en-US" sz="2800" dirty="0" err="1"/>
              <a:t>onuň</a:t>
            </a:r>
            <a:r>
              <a:rPr lang="en-US" sz="2800" dirty="0"/>
              <a:t> </a:t>
            </a:r>
            <a:r>
              <a:rPr lang="en-US" sz="2800" dirty="0" err="1"/>
              <a:t>morfologik</a:t>
            </a:r>
            <a:r>
              <a:rPr lang="en-US" sz="2800" dirty="0"/>
              <a:t> </a:t>
            </a:r>
            <a:r>
              <a:rPr lang="en-US" sz="2800" dirty="0" err="1"/>
              <a:t>alamatlary</a:t>
            </a:r>
            <a:r>
              <a:rPr lang="en-US" sz="2800" dirty="0"/>
              <a:t> </a:t>
            </a:r>
            <a:r>
              <a:rPr lang="en-US" sz="2800" dirty="0" err="1"/>
              <a:t>hökmünde</a:t>
            </a:r>
            <a:r>
              <a:rPr lang="en-US" sz="2800" dirty="0"/>
              <a:t> </a:t>
            </a:r>
            <a:r>
              <a:rPr lang="en-US" sz="2800" dirty="0" err="1"/>
              <a:t>bellenilip</a:t>
            </a:r>
            <a:r>
              <a:rPr lang="en-US" sz="2800" dirty="0"/>
              <a:t> </a:t>
            </a:r>
            <a:r>
              <a:rPr lang="en-US" sz="2800" dirty="0" err="1"/>
              <a:t>geçilýär</a:t>
            </a:r>
            <a:r>
              <a:rPr lang="en-US" sz="2800" dirty="0"/>
              <a:t>. </a:t>
            </a:r>
            <a:r>
              <a:rPr lang="en-US" sz="2800" dirty="0" err="1"/>
              <a:t>Esasy</a:t>
            </a:r>
            <a:r>
              <a:rPr lang="en-US" sz="2800" dirty="0"/>
              <a:t> </a:t>
            </a:r>
            <a:r>
              <a:rPr lang="en-US" sz="2800" dirty="0" err="1"/>
              <a:t>belläp</a:t>
            </a:r>
            <a:r>
              <a:rPr lang="en-US" sz="2800" dirty="0"/>
              <a:t> </a:t>
            </a:r>
            <a:r>
              <a:rPr lang="en-US" sz="2800" dirty="0" err="1"/>
              <a:t>geçmeli</a:t>
            </a:r>
            <a:r>
              <a:rPr lang="en-US" sz="2800" dirty="0"/>
              <a:t> </a:t>
            </a:r>
            <a:r>
              <a:rPr lang="en-US" sz="2800" dirty="0" err="1"/>
              <a:t>zat</a:t>
            </a:r>
            <a:r>
              <a:rPr lang="en-US" sz="2800" dirty="0"/>
              <a:t>, </a:t>
            </a:r>
            <a:r>
              <a:rPr lang="en-US" sz="2800" dirty="0" err="1"/>
              <a:t>bu</a:t>
            </a:r>
            <a:r>
              <a:rPr lang="en-US" sz="2800" dirty="0"/>
              <a:t> hem </a:t>
            </a:r>
            <a:r>
              <a:rPr lang="en-US" sz="2800" dirty="0" err="1"/>
              <a:t>haýwanlaryň</a:t>
            </a:r>
            <a:r>
              <a:rPr lang="en-US" sz="2800" dirty="0"/>
              <a:t> </a:t>
            </a:r>
            <a:r>
              <a:rPr lang="en-US" sz="2800" dirty="0" err="1"/>
              <a:t>toparlaýyn</a:t>
            </a:r>
            <a:r>
              <a:rPr lang="en-US" sz="2800" dirty="0"/>
              <a:t> </a:t>
            </a:r>
            <a:r>
              <a:rPr lang="en-US" sz="2800" dirty="0" err="1"/>
              <a:t>özlerini</a:t>
            </a:r>
            <a:r>
              <a:rPr lang="en-US" sz="2800" dirty="0"/>
              <a:t> </a:t>
            </a:r>
            <a:r>
              <a:rPr lang="en-US" sz="2800" dirty="0" err="1"/>
              <a:t>alyp</a:t>
            </a:r>
            <a:r>
              <a:rPr lang="en-US" sz="2800" dirty="0"/>
              <a:t> </a:t>
            </a:r>
            <a:r>
              <a:rPr lang="en-US" sz="2800" dirty="0" err="1" smtClean="0"/>
              <a:t>baryşlarynyň</a:t>
            </a:r>
            <a:r>
              <a:rPr lang="tk-TM" sz="2800" dirty="0"/>
              <a:t> </a:t>
            </a:r>
            <a:r>
              <a:rPr lang="en-US" sz="2800" dirty="0" err="1" smtClean="0"/>
              <a:t>adamlaryň</a:t>
            </a:r>
            <a:r>
              <a:rPr lang="en-US" sz="2800" dirty="0" smtClean="0"/>
              <a:t> </a:t>
            </a:r>
            <a:r>
              <a:rPr lang="en-US" sz="2800" dirty="0" err="1"/>
              <a:t>jemgyýetçilik</a:t>
            </a:r>
            <a:r>
              <a:rPr lang="en-US" sz="2800" dirty="0"/>
              <a:t> </a:t>
            </a:r>
            <a:r>
              <a:rPr lang="en-US" sz="2800" dirty="0" err="1"/>
              <a:t>durmuşyndan</a:t>
            </a:r>
            <a:r>
              <a:rPr lang="en-US" sz="2800" dirty="0"/>
              <a:t> </a:t>
            </a:r>
            <a:r>
              <a:rPr lang="en-US" sz="2800" dirty="0" err="1"/>
              <a:t>tapawutly</a:t>
            </a:r>
            <a:r>
              <a:rPr lang="en-US" sz="2800" dirty="0"/>
              <a:t> </a:t>
            </a:r>
            <a:r>
              <a:rPr lang="en-US" sz="2800" dirty="0" err="1"/>
              <a:t>tarapydyr</a:t>
            </a:r>
            <a:r>
              <a:rPr lang="en-US" sz="2800" dirty="0"/>
              <a:t>. Bu </a:t>
            </a:r>
            <a:r>
              <a:rPr lang="en-US" sz="2800" dirty="0" err="1"/>
              <a:t>tapawut</a:t>
            </a:r>
            <a:r>
              <a:rPr lang="en-US" sz="2800" dirty="0"/>
              <a:t>, </a:t>
            </a:r>
            <a:r>
              <a:rPr lang="en-US" sz="2800" dirty="0" err="1"/>
              <a:t>esasan</a:t>
            </a:r>
            <a:r>
              <a:rPr lang="en-US" sz="2800" dirty="0"/>
              <a:t> hem, </a:t>
            </a:r>
            <a:r>
              <a:rPr lang="en-US" sz="2800" dirty="0" err="1"/>
              <a:t>haýwanlaryň</a:t>
            </a:r>
            <a:r>
              <a:rPr lang="en-US" sz="2800" dirty="0"/>
              <a:t> </a:t>
            </a:r>
            <a:r>
              <a:rPr lang="en-US" sz="2800" dirty="0" err="1"/>
              <a:t>özlerini</a:t>
            </a:r>
            <a:r>
              <a:rPr lang="en-US" sz="2800" dirty="0"/>
              <a:t> </a:t>
            </a:r>
            <a:r>
              <a:rPr lang="en-US" sz="2800" dirty="0" err="1"/>
              <a:t>alyp</a:t>
            </a:r>
            <a:r>
              <a:rPr lang="en-US" sz="2800" dirty="0"/>
              <a:t> </a:t>
            </a:r>
            <a:r>
              <a:rPr lang="en-US" sz="2800" dirty="0" err="1"/>
              <a:t>barşynyň</a:t>
            </a:r>
            <a:r>
              <a:rPr lang="en-US" sz="2800" dirty="0"/>
              <a:t>, </a:t>
            </a:r>
            <a:r>
              <a:rPr lang="en-US" sz="2800" dirty="0" err="1"/>
              <a:t>dolulygyna</a:t>
            </a:r>
            <a:r>
              <a:rPr lang="en-US" sz="2800" dirty="0"/>
              <a:t>, </a:t>
            </a:r>
            <a:r>
              <a:rPr lang="en-US" sz="2800" dirty="0" err="1"/>
              <a:t>biologik</a:t>
            </a:r>
            <a:r>
              <a:rPr lang="en-US" sz="2800" dirty="0"/>
              <a:t> </a:t>
            </a:r>
            <a:r>
              <a:rPr lang="en-US" sz="2800" dirty="0" err="1"/>
              <a:t>maksatlara</a:t>
            </a:r>
            <a:r>
              <a:rPr lang="en-US" sz="2800" dirty="0"/>
              <a:t>, </a:t>
            </a:r>
            <a:r>
              <a:rPr lang="en-US" sz="2800" dirty="0" err="1"/>
              <a:t>kanunlara</a:t>
            </a:r>
            <a:r>
              <a:rPr lang="en-US" sz="2800" dirty="0"/>
              <a:t> we </a:t>
            </a:r>
            <a:r>
              <a:rPr lang="en-US" sz="2800" dirty="0" err="1"/>
              <a:t>mehanizmlere</a:t>
            </a:r>
            <a:r>
              <a:rPr lang="en-US" sz="2800" dirty="0"/>
              <a:t> </a:t>
            </a:r>
            <a:r>
              <a:rPr lang="en-US" sz="2800" dirty="0" err="1"/>
              <a:t>tabynlygyndan</a:t>
            </a:r>
            <a:r>
              <a:rPr lang="en-US" sz="2800" dirty="0"/>
              <a:t> </a:t>
            </a:r>
            <a:r>
              <a:rPr lang="en-US" sz="2800" dirty="0" err="1"/>
              <a:t>gelip</a:t>
            </a:r>
            <a:r>
              <a:rPr lang="en-US" sz="2800" dirty="0"/>
              <a:t> </a:t>
            </a:r>
            <a:r>
              <a:rPr lang="en-US" sz="2800" dirty="0" err="1"/>
              <a:t>çykýar</a:t>
            </a:r>
            <a:r>
              <a:rPr lang="en-US" sz="2800" dirty="0"/>
              <a:t>. </a:t>
            </a:r>
            <a:r>
              <a:rPr lang="en-US" sz="2800" dirty="0" err="1"/>
              <a:t>Haýwanlarda</a:t>
            </a:r>
            <a:r>
              <a:rPr lang="en-US" sz="2800" dirty="0"/>
              <a:t>, </a:t>
            </a:r>
            <a:r>
              <a:rPr lang="en-US" sz="2800" dirty="0" err="1"/>
              <a:t>adamlardan</a:t>
            </a:r>
            <a:r>
              <a:rPr lang="en-US" sz="2800" dirty="0"/>
              <a:t> </a:t>
            </a:r>
            <a:r>
              <a:rPr lang="en-US" sz="2800" dirty="0" err="1"/>
              <a:t>tapawutlylykda</a:t>
            </a:r>
            <a:r>
              <a:rPr lang="en-US" sz="2800" dirty="0"/>
              <a:t>, </a:t>
            </a:r>
            <a:r>
              <a:rPr lang="en-US" sz="2800" dirty="0" err="1"/>
              <a:t>köneleriň</a:t>
            </a:r>
            <a:r>
              <a:rPr lang="en-US" sz="2800" dirty="0"/>
              <a:t> </a:t>
            </a:r>
            <a:r>
              <a:rPr lang="en-US" sz="2800" dirty="0" err="1"/>
              <a:t>tejribesini</a:t>
            </a:r>
            <a:r>
              <a:rPr lang="en-US" sz="2800" dirty="0"/>
              <a:t> material </a:t>
            </a:r>
            <a:r>
              <a:rPr lang="en-US" sz="2800" dirty="0" err="1"/>
              <a:t>medeniýet</a:t>
            </a:r>
            <a:r>
              <a:rPr lang="en-US" sz="2800" dirty="0"/>
              <a:t> </a:t>
            </a:r>
            <a:r>
              <a:rPr lang="en-US" sz="2800" dirty="0" err="1"/>
              <a:t>görnüşinde</a:t>
            </a:r>
            <a:r>
              <a:rPr lang="en-US" sz="2800" dirty="0"/>
              <a:t> </a:t>
            </a:r>
            <a:r>
              <a:rPr lang="en-US" sz="2800" dirty="0" err="1"/>
              <a:t>soňky</a:t>
            </a:r>
            <a:r>
              <a:rPr lang="en-US" sz="2800" dirty="0"/>
              <a:t> </a:t>
            </a:r>
            <a:r>
              <a:rPr lang="en-US" sz="2800" dirty="0" err="1"/>
              <a:t>nesillere</a:t>
            </a:r>
            <a:r>
              <a:rPr lang="en-US" sz="2800" dirty="0"/>
              <a:t> </a:t>
            </a:r>
            <a:r>
              <a:rPr lang="en-US" sz="2800" dirty="0" err="1"/>
              <a:t>geçirmek</a:t>
            </a:r>
            <a:r>
              <a:rPr lang="en-US" sz="2800" dirty="0"/>
              <a:t>, </a:t>
            </a:r>
            <a:r>
              <a:rPr lang="en-US" sz="2800" dirty="0" err="1"/>
              <a:t>berkitmek</a:t>
            </a:r>
            <a:r>
              <a:rPr lang="en-US" sz="2800" dirty="0"/>
              <a:t>, </a:t>
            </a:r>
            <a:r>
              <a:rPr lang="en-US" sz="2800" dirty="0" err="1"/>
              <a:t>ýygnamak</a:t>
            </a:r>
            <a:r>
              <a:rPr lang="en-US" sz="2800" dirty="0"/>
              <a:t> </a:t>
            </a:r>
            <a:r>
              <a:rPr lang="en-US" sz="2800" dirty="0" err="1"/>
              <a:t>ýaly</a:t>
            </a:r>
            <a:r>
              <a:rPr lang="en-US" sz="2800" dirty="0"/>
              <a:t> </a:t>
            </a:r>
            <a:r>
              <a:rPr lang="en-US" sz="2800" dirty="0" err="1"/>
              <a:t>aňly-düşünjeli</a:t>
            </a:r>
            <a:r>
              <a:rPr lang="en-US" sz="2800" dirty="0"/>
              <a:t> </a:t>
            </a:r>
            <a:r>
              <a:rPr lang="en-US" sz="2800" dirty="0" err="1"/>
              <a:t>hereketleriň</a:t>
            </a:r>
            <a:r>
              <a:rPr lang="en-US" sz="2800" dirty="0"/>
              <a:t> </a:t>
            </a:r>
            <a:r>
              <a:rPr lang="en-US" sz="2800" dirty="0" err="1"/>
              <a:t>ýoklugyndadyr</a:t>
            </a:r>
            <a:r>
              <a:rPr lang="en-US" sz="2800" dirty="0"/>
              <a:t>. </a:t>
            </a:r>
            <a:r>
              <a:rPr lang="en-US" sz="2800" dirty="0" err="1"/>
              <a:t>Haýwanlaryň</a:t>
            </a:r>
            <a:r>
              <a:rPr lang="en-US" sz="2800" dirty="0"/>
              <a:t> </a:t>
            </a:r>
            <a:r>
              <a:rPr lang="en-US" sz="2800" dirty="0" err="1"/>
              <a:t>özlerini</a:t>
            </a:r>
            <a:r>
              <a:rPr lang="en-US" sz="2800" dirty="0"/>
              <a:t> </a:t>
            </a:r>
            <a:r>
              <a:rPr lang="en-US" sz="2800" dirty="0" err="1"/>
              <a:t>alyp</a:t>
            </a:r>
            <a:r>
              <a:rPr lang="en-US" sz="2800" dirty="0"/>
              <a:t> </a:t>
            </a:r>
            <a:r>
              <a:rPr lang="en-US" sz="2800" dirty="0" err="1"/>
              <a:t>baryşlarynyň</a:t>
            </a:r>
            <a:r>
              <a:rPr lang="en-US" sz="2800" dirty="0"/>
              <a:t> </a:t>
            </a:r>
            <a:r>
              <a:rPr lang="en-US" sz="2800" dirty="0" err="1"/>
              <a:t>üç</a:t>
            </a:r>
            <a:r>
              <a:rPr lang="en-US" sz="2800" dirty="0"/>
              <a:t> </a:t>
            </a:r>
            <a:r>
              <a:rPr lang="en-US" sz="2800" dirty="0" err="1"/>
              <a:t>görnüşi</a:t>
            </a:r>
            <a:r>
              <a:rPr lang="en-US" sz="2800" dirty="0"/>
              <a:t> </a:t>
            </a:r>
            <a:r>
              <a:rPr lang="en-US" sz="2800" dirty="0" err="1"/>
              <a:t>bize</a:t>
            </a:r>
            <a:r>
              <a:rPr lang="en-US" sz="2800" dirty="0"/>
              <a:t> </a:t>
            </a:r>
            <a:r>
              <a:rPr lang="en-US" sz="2800" dirty="0" err="1"/>
              <a:t>mälimdir</a:t>
            </a:r>
            <a:r>
              <a:rPr lang="en-US" sz="2800" dirty="0"/>
              <a:t>:</a:t>
            </a:r>
            <a:endParaRPr lang="ru-RU" sz="2800" dirty="0"/>
          </a:p>
          <a:p>
            <a:endParaRPr lang="ru-RU" dirty="0"/>
          </a:p>
        </p:txBody>
      </p:sp>
    </p:spTree>
    <p:extLst>
      <p:ext uri="{BB962C8B-B14F-4D97-AF65-F5344CB8AC3E}">
        <p14:creationId xmlns:p14="http://schemas.microsoft.com/office/powerpoint/2010/main" val="185765850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406400"/>
            <a:ext cx="10515600" cy="5770563"/>
          </a:xfrm>
        </p:spPr>
        <p:txBody>
          <a:bodyPr/>
          <a:lstStyle/>
          <a:p>
            <a:r>
              <a:rPr lang="en-US" sz="2800" b="1" i="1" dirty="0">
                <a:solidFill>
                  <a:schemeClr val="accent4">
                    <a:lumMod val="75000"/>
                  </a:schemeClr>
                </a:solidFill>
              </a:rPr>
              <a:t>1. </a:t>
            </a:r>
            <a:r>
              <a:rPr lang="en-US" sz="2800" b="1" i="1" dirty="0" err="1">
                <a:solidFill>
                  <a:schemeClr val="accent4">
                    <a:lumMod val="75000"/>
                  </a:schemeClr>
                </a:solidFill>
              </a:rPr>
              <a:t>Instinktler</a:t>
            </a:r>
            <a:r>
              <a:rPr lang="en-US" sz="2800" b="1" i="1" dirty="0">
                <a:solidFill>
                  <a:schemeClr val="accent4">
                    <a:lumMod val="75000"/>
                  </a:schemeClr>
                </a:solidFill>
              </a:rPr>
              <a:t>;</a:t>
            </a:r>
            <a:endParaRPr lang="ru-RU" sz="2800" b="1" i="1" dirty="0">
              <a:solidFill>
                <a:schemeClr val="accent4">
                  <a:lumMod val="75000"/>
                </a:schemeClr>
              </a:solidFill>
            </a:endParaRPr>
          </a:p>
          <a:p>
            <a:r>
              <a:rPr lang="en-US" sz="2800" b="1" i="1" dirty="0">
                <a:solidFill>
                  <a:schemeClr val="accent4">
                    <a:lumMod val="75000"/>
                  </a:schemeClr>
                </a:solidFill>
              </a:rPr>
              <a:t>2. </a:t>
            </a:r>
            <a:r>
              <a:rPr lang="en-US" sz="2800" b="1" i="1" dirty="0" err="1">
                <a:solidFill>
                  <a:schemeClr val="accent4">
                    <a:lumMod val="75000"/>
                  </a:schemeClr>
                </a:solidFill>
              </a:rPr>
              <a:t>Endikler</a:t>
            </a:r>
            <a:r>
              <a:rPr lang="en-US" sz="2800" b="1" i="1" dirty="0">
                <a:solidFill>
                  <a:schemeClr val="accent4">
                    <a:lumMod val="75000"/>
                  </a:schemeClr>
                </a:solidFill>
              </a:rPr>
              <a:t>;</a:t>
            </a:r>
            <a:endParaRPr lang="ru-RU" sz="2800" b="1" i="1" dirty="0">
              <a:solidFill>
                <a:schemeClr val="accent4">
                  <a:lumMod val="75000"/>
                </a:schemeClr>
              </a:solidFill>
            </a:endParaRPr>
          </a:p>
          <a:p>
            <a:r>
              <a:rPr lang="en-US" sz="2800" b="1" i="1" dirty="0">
                <a:solidFill>
                  <a:schemeClr val="accent4">
                    <a:lumMod val="75000"/>
                  </a:schemeClr>
                </a:solidFill>
              </a:rPr>
              <a:t>3. </a:t>
            </a:r>
            <a:r>
              <a:rPr lang="en-US" sz="2800" b="1" i="1" dirty="0" err="1">
                <a:solidFill>
                  <a:schemeClr val="accent4">
                    <a:lumMod val="75000"/>
                  </a:schemeClr>
                </a:solidFill>
              </a:rPr>
              <a:t>Özüňi</a:t>
            </a:r>
            <a:r>
              <a:rPr lang="en-US" sz="2800" b="1" i="1" dirty="0">
                <a:solidFill>
                  <a:schemeClr val="accent4">
                    <a:lumMod val="75000"/>
                  </a:schemeClr>
                </a:solidFill>
              </a:rPr>
              <a:t> </a:t>
            </a:r>
            <a:r>
              <a:rPr lang="en-US" sz="2800" b="1" i="1" dirty="0" err="1">
                <a:solidFill>
                  <a:schemeClr val="accent4">
                    <a:lumMod val="75000"/>
                  </a:schemeClr>
                </a:solidFill>
              </a:rPr>
              <a:t>alyp</a:t>
            </a:r>
            <a:r>
              <a:rPr lang="en-US" sz="2800" b="1" i="1" dirty="0">
                <a:solidFill>
                  <a:schemeClr val="accent4">
                    <a:lumMod val="75000"/>
                  </a:schemeClr>
                </a:solidFill>
              </a:rPr>
              <a:t> </a:t>
            </a:r>
            <a:r>
              <a:rPr lang="en-US" sz="2800" b="1" i="1" dirty="0" err="1">
                <a:solidFill>
                  <a:schemeClr val="accent4">
                    <a:lumMod val="75000"/>
                  </a:schemeClr>
                </a:solidFill>
              </a:rPr>
              <a:t>barşyň</a:t>
            </a:r>
            <a:r>
              <a:rPr lang="en-US" sz="2800" b="1" i="1" dirty="0">
                <a:solidFill>
                  <a:schemeClr val="accent4">
                    <a:lumMod val="75000"/>
                  </a:schemeClr>
                </a:solidFill>
              </a:rPr>
              <a:t> </a:t>
            </a:r>
            <a:r>
              <a:rPr lang="en-US" sz="2800" b="1" i="1" dirty="0" err="1">
                <a:solidFill>
                  <a:schemeClr val="accent4">
                    <a:lumMod val="75000"/>
                  </a:schemeClr>
                </a:solidFill>
              </a:rPr>
              <a:t>intellektual</a:t>
            </a:r>
            <a:r>
              <a:rPr lang="en-US" sz="2800" b="1" i="1" dirty="0">
                <a:solidFill>
                  <a:schemeClr val="accent4">
                    <a:lumMod val="75000"/>
                  </a:schemeClr>
                </a:solidFill>
              </a:rPr>
              <a:t> </a:t>
            </a:r>
            <a:r>
              <a:rPr lang="en-US" sz="2800" b="1" i="1" dirty="0" err="1">
                <a:solidFill>
                  <a:schemeClr val="accent4">
                    <a:lumMod val="75000"/>
                  </a:schemeClr>
                </a:solidFill>
              </a:rPr>
              <a:t>görnüşi</a:t>
            </a:r>
            <a:r>
              <a:rPr lang="en-US" sz="2800" b="1" i="1" dirty="0">
                <a:solidFill>
                  <a:schemeClr val="accent4">
                    <a:lumMod val="75000"/>
                  </a:schemeClr>
                </a:solidFill>
              </a:rPr>
              <a:t>.</a:t>
            </a:r>
            <a:endParaRPr lang="ru-RU" sz="2800" b="1" i="1" dirty="0">
              <a:solidFill>
                <a:schemeClr val="accent4">
                  <a:lumMod val="75000"/>
                </a:schemeClr>
              </a:solidFill>
            </a:endParaRPr>
          </a:p>
          <a:p>
            <a:r>
              <a:rPr lang="en-US" sz="2800" dirty="0"/>
              <a:t> </a:t>
            </a:r>
            <a:r>
              <a:rPr lang="en-US" sz="2800" dirty="0" err="1"/>
              <a:t>Instinktler</a:t>
            </a:r>
            <a:r>
              <a:rPr lang="en-US" sz="2800" dirty="0"/>
              <a:t> – </a:t>
            </a:r>
            <a:r>
              <a:rPr lang="en-US" sz="2800" dirty="0" err="1"/>
              <a:t>bu</a:t>
            </a:r>
            <a:r>
              <a:rPr lang="en-US" sz="2800" dirty="0"/>
              <a:t> </a:t>
            </a:r>
            <a:r>
              <a:rPr lang="en-US" sz="2800" dirty="0" err="1"/>
              <a:t>özüňi</a:t>
            </a:r>
            <a:r>
              <a:rPr lang="en-US" sz="2800" dirty="0"/>
              <a:t> </a:t>
            </a:r>
            <a:r>
              <a:rPr lang="en-US" sz="2800" dirty="0" err="1"/>
              <a:t>alyp</a:t>
            </a:r>
            <a:r>
              <a:rPr lang="en-US" sz="2800" dirty="0"/>
              <a:t> </a:t>
            </a:r>
            <a:r>
              <a:rPr lang="en-US" sz="2800" dirty="0" err="1"/>
              <a:t>barşyň</a:t>
            </a:r>
            <a:r>
              <a:rPr lang="en-US" sz="2800" dirty="0"/>
              <a:t> </a:t>
            </a:r>
            <a:r>
              <a:rPr lang="en-US" sz="2800" dirty="0" err="1"/>
              <a:t>dogabitdi</a:t>
            </a:r>
            <a:r>
              <a:rPr lang="en-US" sz="2800" dirty="0"/>
              <a:t> </a:t>
            </a:r>
            <a:r>
              <a:rPr lang="en-US" sz="2800" dirty="0" err="1"/>
              <a:t>görnüşidir</a:t>
            </a:r>
            <a:r>
              <a:rPr lang="en-US" sz="2800" dirty="0"/>
              <a:t>.</a:t>
            </a:r>
            <a:endParaRPr lang="ru-RU" sz="2800" dirty="0"/>
          </a:p>
          <a:p>
            <a:r>
              <a:rPr lang="en-US" sz="2800" dirty="0" err="1"/>
              <a:t>Endikler</a:t>
            </a:r>
            <a:r>
              <a:rPr lang="en-US" sz="2800" dirty="0"/>
              <a:t> – </a:t>
            </a:r>
            <a:r>
              <a:rPr lang="en-US" sz="2800" dirty="0" err="1"/>
              <a:t>instinktlerden</a:t>
            </a:r>
            <a:r>
              <a:rPr lang="en-US" sz="2800" dirty="0"/>
              <a:t> </a:t>
            </a:r>
            <a:r>
              <a:rPr lang="en-US" sz="2800" dirty="0" err="1"/>
              <a:t>tapawutlylykda</a:t>
            </a:r>
            <a:r>
              <a:rPr lang="en-US" sz="2800" dirty="0"/>
              <a:t>, </a:t>
            </a:r>
            <a:r>
              <a:rPr lang="en-US" sz="2800" dirty="0" err="1"/>
              <a:t>haýwanlaryň</a:t>
            </a:r>
            <a:r>
              <a:rPr lang="en-US" sz="2800" dirty="0"/>
              <a:t> </a:t>
            </a:r>
            <a:r>
              <a:rPr lang="en-US" sz="2800" dirty="0" err="1"/>
              <a:t>özüni</a:t>
            </a:r>
            <a:r>
              <a:rPr lang="en-US" sz="2800" dirty="0"/>
              <a:t> </a:t>
            </a:r>
            <a:r>
              <a:rPr lang="en-US" sz="2800" dirty="0" err="1"/>
              <a:t>alyp</a:t>
            </a:r>
            <a:r>
              <a:rPr lang="en-US" sz="2800" dirty="0"/>
              <a:t> </a:t>
            </a:r>
            <a:r>
              <a:rPr lang="en-US" sz="2800" dirty="0" err="1"/>
              <a:t>barşynyň</a:t>
            </a:r>
            <a:r>
              <a:rPr lang="en-US" sz="2800" dirty="0"/>
              <a:t> </a:t>
            </a:r>
            <a:r>
              <a:rPr lang="en-US" sz="2800" dirty="0" err="1"/>
              <a:t>özbaşdaklykda</a:t>
            </a:r>
            <a:r>
              <a:rPr lang="en-US" sz="2800" dirty="0"/>
              <a:t> </a:t>
            </a:r>
            <a:r>
              <a:rPr lang="en-US" sz="2800" dirty="0" err="1"/>
              <a:t>gazanylan</a:t>
            </a:r>
            <a:r>
              <a:rPr lang="en-US" sz="2800" dirty="0"/>
              <a:t> </a:t>
            </a:r>
            <a:r>
              <a:rPr lang="en-US" sz="2800" dirty="0" err="1"/>
              <a:t>görnüşidir</a:t>
            </a:r>
            <a:r>
              <a:rPr lang="en-US" sz="2800" dirty="0"/>
              <a:t>. </a:t>
            </a:r>
            <a:r>
              <a:rPr lang="en-US" sz="2800" dirty="0" err="1"/>
              <a:t>Endikler</a:t>
            </a:r>
            <a:r>
              <a:rPr lang="en-US" sz="2800" dirty="0"/>
              <a:t> </a:t>
            </a:r>
            <a:r>
              <a:rPr lang="en-US" sz="2800" dirty="0" err="1"/>
              <a:t>haýwanlarda</a:t>
            </a:r>
            <a:r>
              <a:rPr lang="en-US" sz="2800" dirty="0"/>
              <a:t> </a:t>
            </a:r>
            <a:r>
              <a:rPr lang="en-US" sz="2800" dirty="0" err="1"/>
              <a:t>durmuşyň</a:t>
            </a:r>
            <a:r>
              <a:rPr lang="en-US" sz="2800" dirty="0"/>
              <a:t> </a:t>
            </a:r>
            <a:r>
              <a:rPr lang="en-US" sz="2800" dirty="0" err="1"/>
              <a:t>tebigy</a:t>
            </a:r>
            <a:r>
              <a:rPr lang="en-US" sz="2800" dirty="0"/>
              <a:t> </a:t>
            </a:r>
            <a:r>
              <a:rPr lang="en-US" sz="2800" dirty="0" err="1"/>
              <a:t>şertlerinde</a:t>
            </a:r>
            <a:r>
              <a:rPr lang="en-US" sz="2800" dirty="0"/>
              <a:t>, </a:t>
            </a:r>
            <a:r>
              <a:rPr lang="en-US" sz="2800" dirty="0" err="1"/>
              <a:t>şeýle</a:t>
            </a:r>
            <a:r>
              <a:rPr lang="en-US" sz="2800" dirty="0"/>
              <a:t> hem, </a:t>
            </a:r>
            <a:r>
              <a:rPr lang="en-US" sz="2800" dirty="0" err="1"/>
              <a:t>olara</a:t>
            </a:r>
            <a:r>
              <a:rPr lang="en-US" sz="2800" dirty="0"/>
              <a:t> </a:t>
            </a:r>
            <a:r>
              <a:rPr lang="en-US" sz="2800" dirty="0" err="1"/>
              <a:t>adam</a:t>
            </a:r>
            <a:r>
              <a:rPr lang="en-US" sz="2800" dirty="0"/>
              <a:t> </a:t>
            </a:r>
            <a:r>
              <a:rPr lang="en-US" sz="2800" dirty="0" err="1"/>
              <a:t>tarapyndan</a:t>
            </a:r>
            <a:r>
              <a:rPr lang="en-US" sz="2800" dirty="0"/>
              <a:t> </a:t>
            </a:r>
            <a:r>
              <a:rPr lang="en-US" sz="2800" dirty="0" err="1"/>
              <a:t>öwredilmek</a:t>
            </a:r>
            <a:r>
              <a:rPr lang="en-US" sz="2800" dirty="0"/>
              <a:t> (</a:t>
            </a:r>
            <a:r>
              <a:rPr lang="en-US" sz="2800" dirty="0" err="1"/>
              <a:t>nauçeniýe</a:t>
            </a:r>
            <a:r>
              <a:rPr lang="en-US" sz="2800" dirty="0"/>
              <a:t>) </a:t>
            </a:r>
            <a:r>
              <a:rPr lang="en-US" sz="2800" dirty="0" err="1"/>
              <a:t>prosesinde</a:t>
            </a:r>
            <a:r>
              <a:rPr lang="en-US" sz="2800" dirty="0"/>
              <a:t> hem </a:t>
            </a:r>
            <a:r>
              <a:rPr lang="en-US" sz="2800" dirty="0" err="1"/>
              <a:t>emele</a:t>
            </a:r>
            <a:r>
              <a:rPr lang="en-US" sz="2800" dirty="0"/>
              <a:t> </a:t>
            </a:r>
            <a:r>
              <a:rPr lang="en-US" sz="2800" dirty="0" err="1"/>
              <a:t>gelip</a:t>
            </a:r>
            <a:r>
              <a:rPr lang="en-US" sz="2800" dirty="0"/>
              <a:t> </a:t>
            </a:r>
            <a:r>
              <a:rPr lang="en-US" sz="2800" dirty="0" err="1"/>
              <a:t>biler</a:t>
            </a:r>
            <a:r>
              <a:rPr lang="en-US" sz="2800" dirty="0"/>
              <a:t>. </a:t>
            </a:r>
            <a:r>
              <a:rPr lang="en-US" sz="2800" dirty="0" err="1"/>
              <a:t>Endikler</a:t>
            </a:r>
            <a:r>
              <a:rPr lang="en-US" sz="2800" dirty="0"/>
              <a:t> </a:t>
            </a:r>
            <a:r>
              <a:rPr lang="en-US" sz="2800" dirty="0" err="1"/>
              <a:t>haýwanlarda</a:t>
            </a:r>
            <a:r>
              <a:rPr lang="en-US" sz="2800" dirty="0"/>
              <a:t> </a:t>
            </a:r>
            <a:r>
              <a:rPr lang="en-US" sz="2800" dirty="0" err="1"/>
              <a:t>synanyşyk</a:t>
            </a:r>
            <a:r>
              <a:rPr lang="en-US" sz="2800" dirty="0"/>
              <a:t> we </a:t>
            </a:r>
            <a:r>
              <a:rPr lang="en-US" sz="2800" dirty="0" err="1"/>
              <a:t>ýalňyşlyk</a:t>
            </a:r>
            <a:r>
              <a:rPr lang="en-US" sz="2800" dirty="0"/>
              <a:t> </a:t>
            </a:r>
            <a:r>
              <a:rPr lang="en-US" sz="2800" dirty="0" err="1"/>
              <a:t>usuly</a:t>
            </a:r>
            <a:r>
              <a:rPr lang="en-US" sz="2800" dirty="0"/>
              <a:t> </a:t>
            </a:r>
            <a:r>
              <a:rPr lang="en-US" sz="2800" dirty="0" err="1"/>
              <a:t>arkaly</a:t>
            </a:r>
            <a:r>
              <a:rPr lang="en-US" sz="2800" dirty="0"/>
              <a:t> </a:t>
            </a:r>
            <a:r>
              <a:rPr lang="en-US" sz="2800" dirty="0" err="1"/>
              <a:t>emele</a:t>
            </a:r>
            <a:r>
              <a:rPr lang="en-US" sz="2800" dirty="0"/>
              <a:t> </a:t>
            </a:r>
            <a:r>
              <a:rPr lang="en-US" sz="2800" dirty="0" err="1"/>
              <a:t>gelýärler</a:t>
            </a:r>
            <a:r>
              <a:rPr lang="en-US" sz="2800" dirty="0"/>
              <a:t>.</a:t>
            </a:r>
            <a:endParaRPr lang="ru-RU" sz="2800" dirty="0"/>
          </a:p>
          <a:p>
            <a:endParaRPr lang="ru-RU" dirty="0"/>
          </a:p>
        </p:txBody>
      </p:sp>
    </p:spTree>
    <p:extLst>
      <p:ext uri="{BB962C8B-B14F-4D97-AF65-F5344CB8AC3E}">
        <p14:creationId xmlns:p14="http://schemas.microsoft.com/office/powerpoint/2010/main" val="195236142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24933" y="423333"/>
            <a:ext cx="10828867" cy="5753630"/>
          </a:xfrm>
        </p:spPr>
        <p:txBody>
          <a:bodyPr>
            <a:normAutofit/>
          </a:bodyPr>
          <a:lstStyle/>
          <a:p>
            <a:r>
              <a:rPr lang="en-US" sz="2800" dirty="0" err="1"/>
              <a:t>Psihikanyň</a:t>
            </a:r>
            <a:r>
              <a:rPr lang="en-US" sz="2800" dirty="0"/>
              <a:t> </a:t>
            </a:r>
            <a:r>
              <a:rPr lang="en-US" sz="2800" dirty="0" err="1"/>
              <a:t>emele</a:t>
            </a:r>
            <a:r>
              <a:rPr lang="en-US" sz="2800" dirty="0"/>
              <a:t> </a:t>
            </a:r>
            <a:r>
              <a:rPr lang="en-US" sz="2800" dirty="0" err="1"/>
              <a:t>gelşi</a:t>
            </a:r>
            <a:r>
              <a:rPr lang="en-US" sz="2800" dirty="0"/>
              <a:t> we </a:t>
            </a:r>
            <a:r>
              <a:rPr lang="en-US" sz="2800" dirty="0" err="1"/>
              <a:t>ewolýusiýasy</a:t>
            </a:r>
            <a:r>
              <a:rPr lang="en-US" sz="2800" dirty="0"/>
              <a:t> </a:t>
            </a:r>
            <a:r>
              <a:rPr lang="en-US" sz="2800" dirty="0" err="1"/>
              <a:t>hakyndaky</a:t>
            </a:r>
            <a:r>
              <a:rPr lang="en-US" sz="2800" dirty="0"/>
              <a:t> </a:t>
            </a:r>
            <a:r>
              <a:rPr lang="en-US" sz="2800" dirty="0" err="1"/>
              <a:t>meseläni</a:t>
            </a:r>
            <a:r>
              <a:rPr lang="en-US" sz="2800" dirty="0"/>
              <a:t> </a:t>
            </a:r>
            <a:r>
              <a:rPr lang="en-US" sz="2800" dirty="0" err="1"/>
              <a:t>çözmek</a:t>
            </a:r>
            <a:r>
              <a:rPr lang="en-US" sz="2800" dirty="0"/>
              <a:t> </a:t>
            </a:r>
            <a:r>
              <a:rPr lang="en-US" sz="2800" dirty="0" err="1"/>
              <a:t>üçin</a:t>
            </a:r>
            <a:r>
              <a:rPr lang="en-US" sz="2800" dirty="0"/>
              <a:t>, </a:t>
            </a:r>
            <a:r>
              <a:rPr lang="en-US" sz="2800" dirty="0" err="1"/>
              <a:t>şol</a:t>
            </a:r>
            <a:r>
              <a:rPr lang="en-US" sz="2800" dirty="0"/>
              <a:t> </a:t>
            </a:r>
            <a:r>
              <a:rPr lang="en-US" sz="2800" dirty="0" err="1"/>
              <a:t>ýa</a:t>
            </a:r>
            <a:r>
              <a:rPr lang="en-US" sz="2800" dirty="0"/>
              <a:t>-da </a:t>
            </a:r>
            <a:r>
              <a:rPr lang="en-US" sz="2800" dirty="0" err="1"/>
              <a:t>beýleki</a:t>
            </a:r>
            <a:r>
              <a:rPr lang="en-US" sz="2800" dirty="0"/>
              <a:t> </a:t>
            </a:r>
            <a:r>
              <a:rPr lang="en-US" sz="2800" dirty="0" err="1"/>
              <a:t>diri</a:t>
            </a:r>
            <a:r>
              <a:rPr lang="en-US" sz="2800" dirty="0"/>
              <a:t> </a:t>
            </a:r>
            <a:r>
              <a:rPr lang="en-US" sz="2800" dirty="0" err="1"/>
              <a:t>organizmiň</a:t>
            </a:r>
            <a:r>
              <a:rPr lang="en-US" sz="2800" dirty="0"/>
              <a:t> </a:t>
            </a:r>
            <a:r>
              <a:rPr lang="en-US" sz="2800" dirty="0" err="1"/>
              <a:t>psihikasynyň</a:t>
            </a:r>
            <a:r>
              <a:rPr lang="en-US" sz="2800" dirty="0"/>
              <a:t> </a:t>
            </a:r>
            <a:r>
              <a:rPr lang="en-US" sz="2800" dirty="0" err="1"/>
              <a:t>barlygyna</a:t>
            </a:r>
            <a:r>
              <a:rPr lang="en-US" sz="2800" dirty="0"/>
              <a:t> </a:t>
            </a:r>
            <a:r>
              <a:rPr lang="en-US" sz="2800" dirty="0" err="1"/>
              <a:t>nämäniň</a:t>
            </a:r>
            <a:r>
              <a:rPr lang="en-US" sz="2800" dirty="0"/>
              <a:t> </a:t>
            </a:r>
            <a:r>
              <a:rPr lang="en-US" sz="2800" dirty="0" err="1"/>
              <a:t>güwä</a:t>
            </a:r>
            <a:r>
              <a:rPr lang="en-US" sz="2800" dirty="0"/>
              <a:t> </a:t>
            </a:r>
            <a:r>
              <a:rPr lang="en-US" sz="2800" dirty="0" err="1"/>
              <a:t>geçýändigini</a:t>
            </a:r>
            <a:r>
              <a:rPr lang="en-US" sz="2800" dirty="0"/>
              <a:t> </a:t>
            </a:r>
            <a:r>
              <a:rPr lang="en-US" sz="2800" dirty="0" err="1" smtClean="0"/>
              <a:t>hökmany</a:t>
            </a:r>
            <a:r>
              <a:rPr lang="tk-TM" sz="2800" dirty="0"/>
              <a:t> </a:t>
            </a:r>
            <a:r>
              <a:rPr lang="en-US" sz="2800" dirty="0" err="1" smtClean="0"/>
              <a:t>ýagdaýda</a:t>
            </a:r>
            <a:r>
              <a:rPr lang="en-US" sz="2800" dirty="0" smtClean="0"/>
              <a:t> </a:t>
            </a:r>
            <a:r>
              <a:rPr lang="en-US" sz="2800" dirty="0" err="1"/>
              <a:t>anyklamaly</a:t>
            </a:r>
            <a:r>
              <a:rPr lang="en-US" sz="2800" dirty="0"/>
              <a:t>, </a:t>
            </a:r>
            <a:r>
              <a:rPr lang="en-US" sz="2800" dirty="0" err="1"/>
              <a:t>ýa</a:t>
            </a:r>
            <a:r>
              <a:rPr lang="en-US" sz="2800" dirty="0"/>
              <a:t>-da, </a:t>
            </a:r>
            <a:r>
              <a:rPr lang="en-US" sz="2800" dirty="0" err="1"/>
              <a:t>başgaça</a:t>
            </a:r>
            <a:r>
              <a:rPr lang="en-US" sz="2800" dirty="0"/>
              <a:t> </a:t>
            </a:r>
            <a:r>
              <a:rPr lang="en-US" sz="2800" dirty="0" err="1"/>
              <a:t>aýdylanda</a:t>
            </a:r>
            <a:r>
              <a:rPr lang="en-US" sz="2800" dirty="0"/>
              <a:t>, </a:t>
            </a:r>
            <a:r>
              <a:rPr lang="en-US" sz="2800" dirty="0" err="1"/>
              <a:t>psihikanyň</a:t>
            </a:r>
            <a:r>
              <a:rPr lang="en-US" sz="2800" dirty="0"/>
              <a:t> </a:t>
            </a:r>
            <a:r>
              <a:rPr lang="en-US" sz="2800" dirty="0" err="1" smtClean="0"/>
              <a:t>kriteriýasyny</a:t>
            </a:r>
            <a:r>
              <a:rPr lang="en-US" sz="2800" dirty="0" smtClean="0"/>
              <a:t> (</a:t>
            </a:r>
            <a:r>
              <a:rPr lang="tk-TM" sz="2800" dirty="0" smtClean="0"/>
              <a:t>ölçegini</a:t>
            </a:r>
            <a:r>
              <a:rPr lang="en-US" sz="2800" dirty="0" smtClean="0"/>
              <a:t>) </a:t>
            </a:r>
            <a:r>
              <a:rPr lang="en-US" sz="2800" dirty="0" err="1"/>
              <a:t>dikeltmeli</a:t>
            </a:r>
            <a:r>
              <a:rPr lang="en-US" sz="2800" dirty="0"/>
              <a:t> </a:t>
            </a:r>
            <a:r>
              <a:rPr lang="en-US" sz="2800" dirty="0" err="1"/>
              <a:t>diýen</a:t>
            </a:r>
            <a:r>
              <a:rPr lang="en-US" sz="2800" dirty="0"/>
              <a:t> </a:t>
            </a:r>
            <a:r>
              <a:rPr lang="en-US" sz="2800" dirty="0" err="1"/>
              <a:t>mesele</a:t>
            </a:r>
            <a:r>
              <a:rPr lang="en-US" sz="2800" dirty="0"/>
              <a:t> </a:t>
            </a:r>
            <a:r>
              <a:rPr lang="en-US" sz="2800" dirty="0" err="1"/>
              <a:t>ýüze</a:t>
            </a:r>
            <a:r>
              <a:rPr lang="en-US" sz="2800" dirty="0"/>
              <a:t> </a:t>
            </a:r>
            <a:r>
              <a:rPr lang="en-US" sz="2800" dirty="0" err="1"/>
              <a:t>çykýar</a:t>
            </a:r>
            <a:r>
              <a:rPr lang="en-US" sz="2800" dirty="0"/>
              <a:t>. </a:t>
            </a:r>
            <a:r>
              <a:rPr lang="en-US" sz="2800" dirty="0" err="1"/>
              <a:t>Psihiki</a:t>
            </a:r>
            <a:r>
              <a:rPr lang="en-US" sz="2800" dirty="0"/>
              <a:t> </a:t>
            </a:r>
            <a:r>
              <a:rPr lang="en-US" sz="2800" dirty="0" err="1"/>
              <a:t>kriteriýany</a:t>
            </a:r>
            <a:r>
              <a:rPr lang="en-US" sz="2800" dirty="0"/>
              <a:t> </a:t>
            </a:r>
            <a:r>
              <a:rPr lang="en-US" sz="2800" dirty="0" err="1"/>
              <a:t>kesgitlemekde</a:t>
            </a:r>
            <a:r>
              <a:rPr lang="en-US" sz="2800" dirty="0"/>
              <a:t> </a:t>
            </a:r>
            <a:r>
              <a:rPr lang="en-US" sz="2800" dirty="0" err="1"/>
              <a:t>iň</a:t>
            </a:r>
            <a:r>
              <a:rPr lang="en-US" sz="2800" dirty="0"/>
              <a:t> </a:t>
            </a:r>
            <a:r>
              <a:rPr lang="en-US" sz="2800" dirty="0" err="1"/>
              <a:t>bir</a:t>
            </a:r>
            <a:r>
              <a:rPr lang="en-US" sz="2800" dirty="0"/>
              <a:t> </a:t>
            </a:r>
            <a:r>
              <a:rPr lang="en-US" sz="2800" dirty="0" err="1"/>
              <a:t>oňat</a:t>
            </a:r>
            <a:r>
              <a:rPr lang="en-US" sz="2800" dirty="0"/>
              <a:t> </a:t>
            </a:r>
            <a:r>
              <a:rPr lang="en-US" sz="2800" dirty="0" err="1"/>
              <a:t>işlenen</a:t>
            </a:r>
            <a:r>
              <a:rPr lang="en-US" sz="2800" dirty="0"/>
              <a:t> </a:t>
            </a:r>
            <a:r>
              <a:rPr lang="en-US" sz="2800" dirty="0" err="1"/>
              <a:t>konsepsiýa</a:t>
            </a:r>
            <a:r>
              <a:rPr lang="en-US" sz="2800" dirty="0"/>
              <a:t> </a:t>
            </a:r>
            <a:r>
              <a:rPr lang="en-US" sz="2800" dirty="0" err="1"/>
              <a:t>bolup</a:t>
            </a:r>
            <a:r>
              <a:rPr lang="en-US" sz="2800" dirty="0"/>
              <a:t> </a:t>
            </a:r>
            <a:r>
              <a:rPr lang="en-US" sz="2800" dirty="0" err="1"/>
              <a:t>reflektor</a:t>
            </a:r>
            <a:r>
              <a:rPr lang="en-US" sz="2800" dirty="0"/>
              <a:t> </a:t>
            </a:r>
            <a:r>
              <a:rPr lang="en-US" sz="2800" dirty="0" err="1"/>
              <a:t>teoriýasy</a:t>
            </a:r>
            <a:r>
              <a:rPr lang="en-US" sz="2800" dirty="0"/>
              <a:t> (</a:t>
            </a:r>
            <a:r>
              <a:rPr lang="en-US" sz="2800" dirty="0" err="1"/>
              <a:t>şöhlelenme</a:t>
            </a:r>
            <a:r>
              <a:rPr lang="en-US" sz="2800" dirty="0"/>
              <a:t> </a:t>
            </a:r>
            <a:r>
              <a:rPr lang="en-US" sz="2800" dirty="0" err="1" smtClean="0"/>
              <a:t>teoriýasy</a:t>
            </a:r>
            <a:r>
              <a:rPr lang="en-US" sz="2800" dirty="0" smtClean="0"/>
              <a:t>)</a:t>
            </a:r>
            <a:r>
              <a:rPr lang="tk-TM" sz="2800" dirty="0"/>
              <a:t> </a:t>
            </a:r>
            <a:r>
              <a:rPr lang="en-US" sz="2800" dirty="0" err="1" smtClean="0"/>
              <a:t>durýar</a:t>
            </a:r>
            <a:r>
              <a:rPr lang="en-US" sz="2800" dirty="0"/>
              <a:t>. </a:t>
            </a:r>
            <a:r>
              <a:rPr lang="en-US" sz="2800" dirty="0" err="1"/>
              <a:t>Şöhlelenme</a:t>
            </a:r>
            <a:r>
              <a:rPr lang="en-US" sz="2800" dirty="0"/>
              <a:t> </a:t>
            </a:r>
            <a:r>
              <a:rPr lang="en-US" sz="2800" dirty="0" err="1"/>
              <a:t>teoriýasynyň</a:t>
            </a:r>
            <a:r>
              <a:rPr lang="en-US" sz="2800" dirty="0"/>
              <a:t> </a:t>
            </a:r>
            <a:r>
              <a:rPr lang="en-US" sz="2800" dirty="0" err="1"/>
              <a:t>nukdaýnazaryndan</a:t>
            </a:r>
            <a:r>
              <a:rPr lang="en-US" sz="2800" dirty="0"/>
              <a:t> </a:t>
            </a:r>
            <a:r>
              <a:rPr lang="en-US" sz="2800" dirty="0" err="1"/>
              <a:t>çemeleşilende</a:t>
            </a:r>
            <a:r>
              <a:rPr lang="en-US" sz="2800" dirty="0"/>
              <a:t>, </a:t>
            </a:r>
            <a:r>
              <a:rPr lang="en-US" sz="2800" dirty="0" err="1"/>
              <a:t>islendik</a:t>
            </a:r>
            <a:r>
              <a:rPr lang="en-US" sz="2800" dirty="0"/>
              <a:t> </a:t>
            </a:r>
            <a:r>
              <a:rPr lang="en-US" sz="2800" dirty="0" err="1"/>
              <a:t>diri</a:t>
            </a:r>
            <a:r>
              <a:rPr lang="en-US" sz="2800" dirty="0"/>
              <a:t> </a:t>
            </a:r>
            <a:r>
              <a:rPr lang="en-US" sz="2800" dirty="0" err="1"/>
              <a:t>organizmiň</a:t>
            </a:r>
            <a:r>
              <a:rPr lang="en-US" sz="2800" dirty="0"/>
              <a:t> </a:t>
            </a:r>
            <a:r>
              <a:rPr lang="en-US" sz="2800" dirty="0" err="1"/>
              <a:t>ýaşamagy</a:t>
            </a:r>
            <a:r>
              <a:rPr lang="en-US" sz="2800" dirty="0"/>
              <a:t> </a:t>
            </a:r>
            <a:r>
              <a:rPr lang="en-US" sz="2800" dirty="0" err="1"/>
              <a:t>üçin</a:t>
            </a:r>
            <a:r>
              <a:rPr lang="en-US" sz="2800" dirty="0"/>
              <a:t> </a:t>
            </a:r>
            <a:r>
              <a:rPr lang="en-US" sz="2800" dirty="0" err="1"/>
              <a:t>esasy</a:t>
            </a:r>
            <a:r>
              <a:rPr lang="en-US" sz="2800" dirty="0"/>
              <a:t> </a:t>
            </a:r>
            <a:r>
              <a:rPr lang="en-US" sz="2800" dirty="0" err="1"/>
              <a:t>güýç</a:t>
            </a:r>
            <a:r>
              <a:rPr lang="en-US" sz="2800" dirty="0"/>
              <a:t> </a:t>
            </a:r>
            <a:r>
              <a:rPr lang="en-US" sz="2800" dirty="0" err="1"/>
              <a:t>onuň</a:t>
            </a:r>
            <a:r>
              <a:rPr lang="en-US" sz="2800" dirty="0"/>
              <a:t> </a:t>
            </a:r>
            <a:r>
              <a:rPr lang="en-US" sz="2800" dirty="0" err="1"/>
              <a:t>daşky</a:t>
            </a:r>
            <a:r>
              <a:rPr lang="en-US" sz="2800" dirty="0"/>
              <a:t> </a:t>
            </a:r>
            <a:r>
              <a:rPr lang="en-US" sz="2800" dirty="0" err="1"/>
              <a:t>gurşaw</a:t>
            </a:r>
            <a:r>
              <a:rPr lang="en-US" sz="2800" dirty="0"/>
              <a:t> </a:t>
            </a:r>
            <a:r>
              <a:rPr lang="en-US" sz="2800" dirty="0" err="1"/>
              <a:t>bilen</a:t>
            </a:r>
            <a:r>
              <a:rPr lang="en-US" sz="2800" dirty="0"/>
              <a:t> </a:t>
            </a:r>
            <a:r>
              <a:rPr lang="en-US" sz="2800" dirty="0" err="1"/>
              <a:t>deňagramlylygy</a:t>
            </a:r>
            <a:r>
              <a:rPr lang="en-US" sz="2800" dirty="0"/>
              <a:t> </a:t>
            </a:r>
            <a:r>
              <a:rPr lang="en-US" sz="2800" dirty="0" err="1"/>
              <a:t>saklamaklygyna</a:t>
            </a:r>
            <a:r>
              <a:rPr lang="en-US" sz="2800" dirty="0"/>
              <a:t> </a:t>
            </a:r>
            <a:r>
              <a:rPr lang="en-US" sz="2800" dirty="0" err="1"/>
              <a:t>gönükdirilenligidir</a:t>
            </a:r>
            <a:r>
              <a:rPr lang="en-US" sz="2800" dirty="0"/>
              <a:t>. </a:t>
            </a:r>
            <a:r>
              <a:rPr lang="en-US" sz="2800" dirty="0" err="1"/>
              <a:t>Beýle</a:t>
            </a:r>
            <a:r>
              <a:rPr lang="en-US" sz="2800" dirty="0"/>
              <a:t> </a:t>
            </a:r>
            <a:r>
              <a:rPr lang="en-US" sz="2800" dirty="0" err="1"/>
              <a:t>sazlaşyga</a:t>
            </a:r>
            <a:r>
              <a:rPr lang="en-US" sz="2800" dirty="0"/>
              <a:t> </a:t>
            </a:r>
            <a:r>
              <a:rPr lang="en-US" sz="2800" dirty="0" err="1"/>
              <a:t>bolsa</a:t>
            </a:r>
            <a:r>
              <a:rPr lang="en-US" sz="2800" dirty="0"/>
              <a:t> </a:t>
            </a:r>
            <a:r>
              <a:rPr lang="en-US" sz="2800" dirty="0" err="1"/>
              <a:t>organizm</a:t>
            </a:r>
            <a:r>
              <a:rPr lang="en-US" sz="2800" dirty="0"/>
              <a:t> her </a:t>
            </a:r>
            <a:r>
              <a:rPr lang="en-US" sz="2800" dirty="0" err="1"/>
              <a:t>bir</a:t>
            </a:r>
            <a:r>
              <a:rPr lang="en-US" sz="2800" dirty="0"/>
              <a:t> </a:t>
            </a:r>
            <a:r>
              <a:rPr lang="en-US" sz="2800" dirty="0" err="1"/>
              <a:t>möhüm</a:t>
            </a:r>
            <a:r>
              <a:rPr lang="en-US" sz="2800" dirty="0"/>
              <a:t> </a:t>
            </a:r>
            <a:r>
              <a:rPr lang="en-US" sz="2800" dirty="0" err="1"/>
              <a:t>özgermä</a:t>
            </a:r>
            <a:r>
              <a:rPr lang="en-US" sz="2800" dirty="0"/>
              <a:t> </a:t>
            </a:r>
            <a:r>
              <a:rPr lang="en-US" sz="2800" dirty="0" err="1"/>
              <a:t>özüniň</a:t>
            </a:r>
            <a:r>
              <a:rPr lang="en-US" sz="2800" dirty="0"/>
              <a:t> </a:t>
            </a:r>
            <a:r>
              <a:rPr lang="en-US" sz="2800" dirty="0" err="1"/>
              <a:t>uýgunlaşma</a:t>
            </a:r>
            <a:r>
              <a:rPr lang="en-US" sz="2800" dirty="0"/>
              <a:t> </a:t>
            </a:r>
            <a:r>
              <a:rPr lang="en-US" sz="2800" dirty="0" err="1"/>
              <a:t>reaksiýasynyň</a:t>
            </a:r>
            <a:r>
              <a:rPr lang="en-US" sz="2800" dirty="0"/>
              <a:t> </a:t>
            </a:r>
            <a:r>
              <a:rPr lang="en-US" sz="2800" dirty="0" err="1"/>
              <a:t>netijesinde</a:t>
            </a:r>
            <a:r>
              <a:rPr lang="en-US" sz="2800" dirty="0"/>
              <a:t> </a:t>
            </a:r>
            <a:r>
              <a:rPr lang="en-US" sz="2800" dirty="0" err="1"/>
              <a:t>ýetýär</a:t>
            </a:r>
            <a:r>
              <a:rPr lang="en-US" sz="2800" dirty="0"/>
              <a:t>. </a:t>
            </a:r>
            <a:r>
              <a:rPr lang="en-US" sz="2800" dirty="0" err="1"/>
              <a:t>Şu</a:t>
            </a:r>
            <a:r>
              <a:rPr lang="en-US" sz="2800" dirty="0"/>
              <a:t> </a:t>
            </a:r>
            <a:r>
              <a:rPr lang="en-US" sz="2800" dirty="0" err="1"/>
              <a:t>ýerden</a:t>
            </a:r>
            <a:r>
              <a:rPr lang="en-US" sz="2800" dirty="0"/>
              <a:t> </a:t>
            </a:r>
            <a:r>
              <a:rPr lang="en-US" sz="2800" dirty="0" err="1"/>
              <a:t>görnüşi</a:t>
            </a:r>
            <a:r>
              <a:rPr lang="en-US" sz="2800" dirty="0"/>
              <a:t> </a:t>
            </a:r>
            <a:r>
              <a:rPr lang="en-US" sz="2800" dirty="0" err="1"/>
              <a:t>ýaly</a:t>
            </a:r>
            <a:r>
              <a:rPr lang="en-US" sz="2800" dirty="0"/>
              <a:t>, </a:t>
            </a:r>
            <a:r>
              <a:rPr lang="en-US" sz="2800" dirty="0" err="1"/>
              <a:t>psihika</a:t>
            </a:r>
            <a:r>
              <a:rPr lang="en-US" sz="2800" dirty="0"/>
              <a:t>- </a:t>
            </a:r>
            <a:r>
              <a:rPr lang="en-US" sz="2800" dirty="0" err="1"/>
              <a:t>bu</a:t>
            </a:r>
            <a:r>
              <a:rPr lang="en-US" sz="2800" dirty="0"/>
              <a:t> </a:t>
            </a:r>
            <a:r>
              <a:rPr lang="en-US" sz="2800" dirty="0" err="1"/>
              <a:t>daşky</a:t>
            </a:r>
            <a:r>
              <a:rPr lang="en-US" sz="2800" dirty="0"/>
              <a:t> </a:t>
            </a:r>
            <a:r>
              <a:rPr lang="en-US" sz="2800" dirty="0" err="1"/>
              <a:t>gurşawyň</a:t>
            </a:r>
            <a:r>
              <a:rPr lang="en-US" sz="2800" dirty="0"/>
              <a:t> </a:t>
            </a:r>
            <a:r>
              <a:rPr lang="en-US" sz="2800" dirty="0" err="1"/>
              <a:t>şöhlelenme</a:t>
            </a:r>
            <a:r>
              <a:rPr lang="en-US" sz="2800" dirty="0"/>
              <a:t> </a:t>
            </a:r>
            <a:r>
              <a:rPr lang="en-US" sz="2800" dirty="0" err="1"/>
              <a:t>hadysasyna</a:t>
            </a:r>
            <a:r>
              <a:rPr lang="en-US" sz="2800" dirty="0"/>
              <a:t> </a:t>
            </a:r>
            <a:r>
              <a:rPr lang="en-US" sz="2800" dirty="0" err="1"/>
              <a:t>laýyklykda</a:t>
            </a:r>
            <a:r>
              <a:rPr lang="en-US" sz="2800" dirty="0"/>
              <a:t>, </a:t>
            </a:r>
            <a:r>
              <a:rPr lang="en-US" sz="2800" dirty="0" err="1"/>
              <a:t>organizmiň</a:t>
            </a:r>
            <a:r>
              <a:rPr lang="en-US" sz="2800" dirty="0"/>
              <a:t> </a:t>
            </a:r>
            <a:r>
              <a:rPr lang="en-US" sz="2800" dirty="0" err="1"/>
              <a:t>hakykylygynyň</a:t>
            </a:r>
            <a:r>
              <a:rPr lang="en-US" sz="2800" dirty="0"/>
              <a:t> we </a:t>
            </a:r>
            <a:r>
              <a:rPr lang="en-US" sz="2800" dirty="0" err="1"/>
              <a:t>onuň</a:t>
            </a:r>
            <a:r>
              <a:rPr lang="en-US" sz="2800" dirty="0"/>
              <a:t> </a:t>
            </a:r>
            <a:r>
              <a:rPr lang="en-US" sz="2800" dirty="0" err="1"/>
              <a:t>kadalaşdyrylýandygynyň</a:t>
            </a:r>
            <a:r>
              <a:rPr lang="en-US" sz="2800" dirty="0"/>
              <a:t> </a:t>
            </a:r>
            <a:r>
              <a:rPr lang="en-US" sz="2800" dirty="0" err="1"/>
              <a:t>şöhlelenmesi</a:t>
            </a:r>
            <a:r>
              <a:rPr lang="en-US" sz="2800" dirty="0"/>
              <a:t> </a:t>
            </a:r>
            <a:r>
              <a:rPr lang="en-US" sz="2800" dirty="0" err="1"/>
              <a:t>üçin</a:t>
            </a:r>
            <a:r>
              <a:rPr lang="en-US" sz="2800" dirty="0"/>
              <a:t> </a:t>
            </a:r>
            <a:r>
              <a:rPr lang="en-US" sz="2800" dirty="0" err="1"/>
              <a:t>ýörite</a:t>
            </a:r>
            <a:r>
              <a:rPr lang="en-US" sz="2800" dirty="0"/>
              <a:t> </a:t>
            </a:r>
            <a:r>
              <a:rPr lang="en-US" sz="2800" dirty="0" err="1"/>
              <a:t>ylmy</a:t>
            </a:r>
            <a:r>
              <a:rPr lang="en-US" sz="2800" dirty="0"/>
              <a:t> </a:t>
            </a:r>
            <a:r>
              <a:rPr lang="en-US" sz="2800" dirty="0" err="1"/>
              <a:t>apparatdyr</a:t>
            </a:r>
            <a:r>
              <a:rPr lang="en-US" dirty="0"/>
              <a:t>.</a:t>
            </a:r>
            <a:endParaRPr lang="ru-RU" dirty="0"/>
          </a:p>
          <a:p>
            <a:endParaRPr lang="ru-RU" dirty="0"/>
          </a:p>
        </p:txBody>
      </p:sp>
    </p:spTree>
    <p:extLst>
      <p:ext uri="{BB962C8B-B14F-4D97-AF65-F5344CB8AC3E}">
        <p14:creationId xmlns:p14="http://schemas.microsoft.com/office/powerpoint/2010/main" val="169248201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a:p>
        </p:txBody>
      </p:sp>
    </p:spTree>
    <p:extLst>
      <p:ext uri="{BB962C8B-B14F-4D97-AF65-F5344CB8AC3E}">
        <p14:creationId xmlns:p14="http://schemas.microsoft.com/office/powerpoint/2010/main" val="25849569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a:p>
        </p:txBody>
      </p:sp>
    </p:spTree>
    <p:extLst>
      <p:ext uri="{BB962C8B-B14F-4D97-AF65-F5344CB8AC3E}">
        <p14:creationId xmlns:p14="http://schemas.microsoft.com/office/powerpoint/2010/main" val="31820917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a:p>
        </p:txBody>
      </p:sp>
    </p:spTree>
    <p:extLst>
      <p:ext uri="{BB962C8B-B14F-4D97-AF65-F5344CB8AC3E}">
        <p14:creationId xmlns:p14="http://schemas.microsoft.com/office/powerpoint/2010/main" val="12294184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endParaRPr lang="ru-RU"/>
          </a:p>
        </p:txBody>
      </p:sp>
    </p:spTree>
    <p:extLst>
      <p:ext uri="{BB962C8B-B14F-4D97-AF65-F5344CB8AC3E}">
        <p14:creationId xmlns:p14="http://schemas.microsoft.com/office/powerpoint/2010/main" val="7875389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85800" y="369358"/>
            <a:ext cx="10515600" cy="6488641"/>
          </a:xfrm>
        </p:spPr>
        <p:txBody>
          <a:bodyPr/>
          <a:lstStyle/>
          <a:p>
            <a:endParaRPr lang="ru-RU"/>
          </a:p>
        </p:txBody>
      </p:sp>
    </p:spTree>
    <p:extLst>
      <p:ext uri="{BB962C8B-B14F-4D97-AF65-F5344CB8AC3E}">
        <p14:creationId xmlns:p14="http://schemas.microsoft.com/office/powerpoint/2010/main" val="16917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94267" y="389467"/>
            <a:ext cx="10574866" cy="5672666"/>
          </a:xfrm>
        </p:spPr>
        <p:txBody>
          <a:bodyPr>
            <a:normAutofit lnSpcReduction="10000"/>
          </a:bodyPr>
          <a:lstStyle/>
          <a:p>
            <a:pPr marL="0" indent="0" algn="ctr">
              <a:buNone/>
            </a:pPr>
            <a:r>
              <a:rPr lang="ru-RU" sz="2800" b="1" dirty="0" err="1" smtClean="0">
                <a:solidFill>
                  <a:srgbClr val="002060"/>
                </a:solidFill>
              </a:rPr>
              <a:t>Psihologiýanyň</a:t>
            </a:r>
            <a:r>
              <a:rPr lang="ru-RU" sz="2800" b="1" dirty="0" smtClean="0">
                <a:solidFill>
                  <a:srgbClr val="002060"/>
                </a:solidFill>
              </a:rPr>
              <a:t> </a:t>
            </a:r>
            <a:r>
              <a:rPr lang="ru-RU" sz="2800" b="1" dirty="0" err="1">
                <a:solidFill>
                  <a:srgbClr val="002060"/>
                </a:solidFill>
              </a:rPr>
              <a:t>ugurlary</a:t>
            </a:r>
            <a:r>
              <a:rPr lang="ru-RU" sz="2800" b="1" dirty="0">
                <a:solidFill>
                  <a:srgbClr val="002060"/>
                </a:solidFill>
              </a:rPr>
              <a:t> </a:t>
            </a:r>
            <a:r>
              <a:rPr lang="ru-RU" sz="2800" b="1" dirty="0" err="1">
                <a:solidFill>
                  <a:srgbClr val="002060"/>
                </a:solidFill>
              </a:rPr>
              <a:t>we</a:t>
            </a:r>
            <a:r>
              <a:rPr lang="ru-RU" sz="2800" b="1" dirty="0">
                <a:solidFill>
                  <a:srgbClr val="002060"/>
                </a:solidFill>
              </a:rPr>
              <a:t> </a:t>
            </a:r>
            <a:r>
              <a:rPr lang="ru-RU" sz="2800" b="1" dirty="0" err="1">
                <a:solidFill>
                  <a:srgbClr val="002060"/>
                </a:solidFill>
              </a:rPr>
              <a:t>şahalary</a:t>
            </a:r>
            <a:r>
              <a:rPr lang="ru-RU" sz="2800" b="1" dirty="0" smtClean="0">
                <a:solidFill>
                  <a:srgbClr val="002060"/>
                </a:solidFill>
              </a:rPr>
              <a:t>.</a:t>
            </a:r>
            <a:endParaRPr lang="tk-TM" sz="2800" b="1" dirty="0" smtClean="0">
              <a:solidFill>
                <a:srgbClr val="002060"/>
              </a:solidFill>
            </a:endParaRPr>
          </a:p>
          <a:p>
            <a:pPr marL="0" indent="0">
              <a:buNone/>
            </a:pPr>
            <a:r>
              <a:rPr lang="ru-RU" sz="2800" b="1" dirty="0">
                <a:solidFill>
                  <a:srgbClr val="C00000"/>
                </a:solidFill>
              </a:rPr>
              <a:t>1. </a:t>
            </a:r>
            <a:r>
              <a:rPr lang="ru-RU" sz="2800" b="1" dirty="0" err="1">
                <a:solidFill>
                  <a:srgbClr val="C00000"/>
                </a:solidFill>
              </a:rPr>
              <a:t>Umumy</a:t>
            </a:r>
            <a:r>
              <a:rPr lang="ru-RU" sz="2800" b="1" dirty="0">
                <a:solidFill>
                  <a:srgbClr val="C00000"/>
                </a:solidFill>
              </a:rPr>
              <a:t> </a:t>
            </a:r>
            <a:r>
              <a:rPr lang="ru-RU" sz="2800" b="1" dirty="0" err="1">
                <a:solidFill>
                  <a:srgbClr val="C00000"/>
                </a:solidFill>
              </a:rPr>
              <a:t>psihologiýa</a:t>
            </a:r>
            <a:r>
              <a:rPr lang="ru-RU" sz="2800" b="1" dirty="0">
                <a:solidFill>
                  <a:srgbClr val="C00000"/>
                </a:solidFill>
              </a:rPr>
              <a:t> </a:t>
            </a:r>
            <a:r>
              <a:rPr lang="ru-RU" sz="2800" dirty="0" err="1"/>
              <a:t>hemmetaraplaýyn</a:t>
            </a:r>
            <a:r>
              <a:rPr lang="ru-RU" sz="2800" dirty="0"/>
              <a:t> </a:t>
            </a:r>
            <a:r>
              <a:rPr lang="ru-RU" sz="2800" dirty="0" err="1"/>
              <a:t>psihiki</a:t>
            </a:r>
            <a:r>
              <a:rPr lang="ru-RU" sz="2800" dirty="0"/>
              <a:t> </a:t>
            </a:r>
            <a:r>
              <a:rPr lang="ru-RU" sz="2800" dirty="0" err="1"/>
              <a:t>taýdan</a:t>
            </a:r>
            <a:r>
              <a:rPr lang="ru-RU" sz="2800" dirty="0"/>
              <a:t> </a:t>
            </a:r>
            <a:r>
              <a:rPr lang="ru-RU" sz="2800" dirty="0" err="1"/>
              <a:t>sagdyn</a:t>
            </a:r>
            <a:r>
              <a:rPr lang="ru-RU" sz="2800" dirty="0"/>
              <a:t> </a:t>
            </a:r>
            <a:r>
              <a:rPr lang="ru-RU" sz="2800" dirty="0" err="1"/>
              <a:t>ösen</a:t>
            </a:r>
            <a:r>
              <a:rPr lang="ru-RU" sz="2800" dirty="0"/>
              <a:t> </a:t>
            </a:r>
            <a:r>
              <a:rPr lang="ru-RU" sz="2800" dirty="0" err="1">
                <a:solidFill>
                  <a:schemeClr val="tx1"/>
                </a:solidFill>
              </a:rPr>
              <a:t>şahsyýetiň</a:t>
            </a:r>
            <a:r>
              <a:rPr lang="ru-RU" sz="2800" dirty="0">
                <a:solidFill>
                  <a:schemeClr val="tx1"/>
                </a:solidFill>
              </a:rPr>
              <a:t> </a:t>
            </a:r>
            <a:r>
              <a:rPr lang="ru-RU" sz="2800" dirty="0" err="1">
                <a:solidFill>
                  <a:schemeClr val="tx1"/>
                </a:solidFill>
              </a:rPr>
              <a:t>psihiki</a:t>
            </a:r>
            <a:r>
              <a:rPr lang="ru-RU" sz="2800" dirty="0">
                <a:solidFill>
                  <a:schemeClr val="tx1"/>
                </a:solidFill>
              </a:rPr>
              <a:t> </a:t>
            </a:r>
            <a:r>
              <a:rPr lang="ru-RU" sz="2800" dirty="0" err="1">
                <a:solidFill>
                  <a:schemeClr val="tx1"/>
                </a:solidFill>
              </a:rPr>
              <a:t>işleriniň</a:t>
            </a:r>
            <a:r>
              <a:rPr lang="ru-RU" sz="2800" dirty="0">
                <a:solidFill>
                  <a:schemeClr val="tx1"/>
                </a:solidFill>
              </a:rPr>
              <a:t> </a:t>
            </a:r>
            <a:r>
              <a:rPr lang="ru-RU" sz="2800" dirty="0" err="1">
                <a:solidFill>
                  <a:schemeClr val="tx1"/>
                </a:solidFill>
              </a:rPr>
              <a:t>umumy</a:t>
            </a:r>
            <a:r>
              <a:rPr lang="ru-RU" sz="2800" dirty="0">
                <a:solidFill>
                  <a:schemeClr val="tx1"/>
                </a:solidFill>
              </a:rPr>
              <a:t> </a:t>
            </a:r>
            <a:r>
              <a:rPr lang="ru-RU" sz="2800" dirty="0" err="1">
                <a:solidFill>
                  <a:schemeClr val="tx1"/>
                </a:solidFill>
              </a:rPr>
              <a:t>kanunalaýyklyklaryny</a:t>
            </a:r>
            <a:r>
              <a:rPr lang="ru-RU" sz="2800" dirty="0">
                <a:solidFill>
                  <a:schemeClr val="tx1"/>
                </a:solidFill>
              </a:rPr>
              <a:t> </a:t>
            </a:r>
            <a:r>
              <a:rPr lang="ru-RU" sz="2800" dirty="0" err="1">
                <a:solidFill>
                  <a:schemeClr val="tx1"/>
                </a:solidFill>
              </a:rPr>
              <a:t>öwrenýär</a:t>
            </a:r>
            <a:r>
              <a:rPr lang="ru-RU" sz="2800" dirty="0">
                <a:solidFill>
                  <a:schemeClr val="tx1"/>
                </a:solidFill>
              </a:rPr>
              <a:t>.</a:t>
            </a:r>
          </a:p>
          <a:p>
            <a:pPr marL="0" indent="0">
              <a:buNone/>
            </a:pPr>
            <a:r>
              <a:rPr lang="ru-RU" sz="2800" b="1" dirty="0">
                <a:solidFill>
                  <a:srgbClr val="C00000"/>
                </a:solidFill>
              </a:rPr>
              <a:t>2. </a:t>
            </a:r>
            <a:r>
              <a:rPr lang="ru-RU" sz="2800" b="1" dirty="0" err="1">
                <a:solidFill>
                  <a:srgbClr val="C00000"/>
                </a:solidFill>
              </a:rPr>
              <a:t>Ýaş</a:t>
            </a:r>
            <a:r>
              <a:rPr lang="ru-RU" sz="2800" b="1" dirty="0">
                <a:solidFill>
                  <a:srgbClr val="C00000"/>
                </a:solidFill>
              </a:rPr>
              <a:t> </a:t>
            </a:r>
            <a:r>
              <a:rPr lang="ru-RU" sz="2800" b="1" dirty="0" err="1">
                <a:solidFill>
                  <a:srgbClr val="C00000"/>
                </a:solidFill>
              </a:rPr>
              <a:t>aýratynlyklarynyň</a:t>
            </a:r>
            <a:r>
              <a:rPr lang="ru-RU" sz="2800" b="1" dirty="0">
                <a:solidFill>
                  <a:srgbClr val="C00000"/>
                </a:solidFill>
              </a:rPr>
              <a:t> </a:t>
            </a:r>
            <a:r>
              <a:rPr lang="ru-RU" sz="2800" b="1" dirty="0" err="1">
                <a:solidFill>
                  <a:srgbClr val="C00000"/>
                </a:solidFill>
              </a:rPr>
              <a:t>psihologiýasy</a:t>
            </a:r>
            <a:r>
              <a:rPr lang="ru-RU" sz="2800" b="1" dirty="0">
                <a:solidFill>
                  <a:srgbClr val="C00000"/>
                </a:solidFill>
              </a:rPr>
              <a:t> </a:t>
            </a:r>
            <a:r>
              <a:rPr lang="ru-RU" sz="2800" dirty="0" err="1"/>
              <a:t>adamyň</a:t>
            </a:r>
            <a:r>
              <a:rPr lang="ru-RU" sz="2800" dirty="0"/>
              <a:t> </a:t>
            </a:r>
            <a:r>
              <a:rPr lang="ru-RU" sz="2800" dirty="0" err="1"/>
              <a:t>dürli</a:t>
            </a:r>
            <a:r>
              <a:rPr lang="ru-RU" sz="2800" dirty="0"/>
              <a:t> </a:t>
            </a:r>
            <a:r>
              <a:rPr lang="ru-RU" sz="2800" dirty="0" err="1"/>
              <a:t>ýaş</a:t>
            </a:r>
            <a:r>
              <a:rPr lang="ru-RU" sz="2800" dirty="0"/>
              <a:t> </a:t>
            </a:r>
            <a:r>
              <a:rPr lang="ru-RU" sz="2800" dirty="0" err="1"/>
              <a:t>döwürlerinde</a:t>
            </a:r>
            <a:endParaRPr lang="ru-RU" sz="2800" dirty="0"/>
          </a:p>
          <a:p>
            <a:pPr marL="0" indent="0">
              <a:buNone/>
            </a:pPr>
            <a:r>
              <a:rPr lang="ru-RU" sz="2800" dirty="0" err="1"/>
              <a:t>psihiki</a:t>
            </a:r>
            <a:r>
              <a:rPr lang="ru-RU" sz="2800" dirty="0"/>
              <a:t> </a:t>
            </a:r>
            <a:r>
              <a:rPr lang="ru-RU" sz="2800" dirty="0" err="1"/>
              <a:t>prosesleriň</a:t>
            </a:r>
            <a:r>
              <a:rPr lang="ru-RU" sz="2800" dirty="0"/>
              <a:t> </a:t>
            </a:r>
            <a:r>
              <a:rPr lang="ru-RU" sz="2800" dirty="0" err="1"/>
              <a:t>ýüze</a:t>
            </a:r>
            <a:r>
              <a:rPr lang="ru-RU" sz="2800" dirty="0"/>
              <a:t> </a:t>
            </a:r>
            <a:r>
              <a:rPr lang="ru-RU" sz="2800" dirty="0" err="1"/>
              <a:t>çykyşynyň</a:t>
            </a:r>
            <a:r>
              <a:rPr lang="ru-RU" sz="2800" dirty="0"/>
              <a:t> </a:t>
            </a:r>
            <a:r>
              <a:rPr lang="ru-RU" sz="2800" dirty="0" err="1"/>
              <a:t>kanunalaýyklygyny</a:t>
            </a:r>
            <a:r>
              <a:rPr lang="ru-RU" sz="2800" dirty="0"/>
              <a:t> </a:t>
            </a:r>
            <a:r>
              <a:rPr lang="ru-RU" sz="2800" dirty="0" err="1"/>
              <a:t>öwrenýär</a:t>
            </a:r>
            <a:r>
              <a:rPr lang="ru-RU" sz="2800" dirty="0"/>
              <a:t>. </a:t>
            </a:r>
            <a:r>
              <a:rPr lang="ru-RU" sz="2800" dirty="0" err="1"/>
              <a:t>Ýaş</a:t>
            </a:r>
            <a:r>
              <a:rPr lang="ru-RU" sz="2800" dirty="0"/>
              <a:t> </a:t>
            </a:r>
            <a:r>
              <a:rPr lang="ru-RU" sz="2800" dirty="0" err="1"/>
              <a:t>aýratynlygy</a:t>
            </a:r>
            <a:r>
              <a:rPr lang="ru-RU" sz="2800" dirty="0"/>
              <a:t> </a:t>
            </a:r>
            <a:r>
              <a:rPr lang="ru-RU" sz="2800" dirty="0" err="1"/>
              <a:t>psihologiýasy</a:t>
            </a:r>
            <a:r>
              <a:rPr lang="ru-RU" sz="2800" dirty="0"/>
              <a:t> </a:t>
            </a:r>
            <a:r>
              <a:rPr lang="ru-RU" sz="2800" dirty="0" err="1"/>
              <a:t>ýetginjeklik</a:t>
            </a:r>
            <a:r>
              <a:rPr lang="ru-RU" sz="2800" dirty="0"/>
              <a:t>, </a:t>
            </a:r>
            <a:r>
              <a:rPr lang="ru-RU" sz="2800" dirty="0" err="1"/>
              <a:t>ýaşlyk</a:t>
            </a:r>
            <a:r>
              <a:rPr lang="ru-RU" sz="2800" dirty="0"/>
              <a:t>, </a:t>
            </a:r>
            <a:r>
              <a:rPr lang="ru-RU" sz="2800" dirty="0" err="1"/>
              <a:t>kämillik</a:t>
            </a:r>
            <a:r>
              <a:rPr lang="ru-RU" sz="2800" dirty="0"/>
              <a:t>, </a:t>
            </a:r>
            <a:r>
              <a:rPr lang="ru-RU" sz="2800" dirty="0" err="1"/>
              <a:t>uly</a:t>
            </a:r>
            <a:r>
              <a:rPr lang="ru-RU" sz="2800" dirty="0"/>
              <a:t> </a:t>
            </a:r>
            <a:r>
              <a:rPr lang="ru-RU" sz="2800" dirty="0" err="1"/>
              <a:t>ýaş</a:t>
            </a:r>
            <a:r>
              <a:rPr lang="ru-RU" sz="2800" dirty="0"/>
              <a:t> </a:t>
            </a:r>
            <a:r>
              <a:rPr lang="ru-RU" sz="2800" dirty="0" err="1"/>
              <a:t>hem-de</a:t>
            </a:r>
            <a:r>
              <a:rPr lang="ru-RU" sz="2800" dirty="0"/>
              <a:t> </a:t>
            </a:r>
            <a:r>
              <a:rPr lang="ru-RU" sz="2800" dirty="0" err="1"/>
              <a:t>garrylyk</a:t>
            </a:r>
            <a:r>
              <a:rPr lang="ru-RU" sz="2800" dirty="0"/>
              <a:t> </a:t>
            </a:r>
            <a:r>
              <a:rPr lang="ru-RU" sz="2800" dirty="0" err="1"/>
              <a:t>psihologiýasy</a:t>
            </a:r>
            <a:r>
              <a:rPr lang="ru-RU" sz="2800" dirty="0"/>
              <a:t> </a:t>
            </a:r>
            <a:r>
              <a:rPr lang="ru-RU" sz="2800" dirty="0" err="1"/>
              <a:t>ýaly</a:t>
            </a:r>
            <a:r>
              <a:rPr lang="ru-RU" sz="2800" dirty="0"/>
              <a:t> </a:t>
            </a:r>
            <a:r>
              <a:rPr lang="ru-RU" sz="2800" dirty="0" err="1"/>
              <a:t>döwürlere</a:t>
            </a:r>
            <a:r>
              <a:rPr lang="ru-RU" sz="2800" dirty="0"/>
              <a:t> </a:t>
            </a:r>
            <a:r>
              <a:rPr lang="ru-RU" sz="2800" dirty="0" err="1"/>
              <a:t>bölünýär</a:t>
            </a:r>
            <a:r>
              <a:rPr lang="ru-RU" sz="2800" dirty="0"/>
              <a:t>. </a:t>
            </a:r>
            <a:r>
              <a:rPr lang="ru-RU" sz="2800" dirty="0" err="1"/>
              <a:t>Bu</a:t>
            </a:r>
            <a:r>
              <a:rPr lang="ru-RU" sz="2800" dirty="0"/>
              <a:t> </a:t>
            </a:r>
            <a:r>
              <a:rPr lang="ru-RU" sz="2800" dirty="0" err="1"/>
              <a:t>psihologiýanyň</a:t>
            </a:r>
            <a:r>
              <a:rPr lang="ru-RU" sz="2800" dirty="0"/>
              <a:t> </a:t>
            </a:r>
            <a:r>
              <a:rPr lang="ru-RU" sz="2800" dirty="0" err="1"/>
              <a:t>esasy</a:t>
            </a:r>
            <a:r>
              <a:rPr lang="ru-RU" sz="2800" dirty="0"/>
              <a:t> </a:t>
            </a:r>
            <a:r>
              <a:rPr lang="ru-RU" sz="2800" dirty="0" err="1"/>
              <a:t>wezipesi</a:t>
            </a:r>
            <a:r>
              <a:rPr lang="ru-RU" sz="2800" dirty="0"/>
              <a:t> </a:t>
            </a:r>
            <a:r>
              <a:rPr lang="ru-RU" sz="2800" dirty="0" err="1"/>
              <a:t>adamyň</a:t>
            </a:r>
            <a:r>
              <a:rPr lang="ru-RU" sz="2800" dirty="0"/>
              <a:t> </a:t>
            </a:r>
            <a:r>
              <a:rPr lang="ru-RU" sz="2800" dirty="0" err="1"/>
              <a:t>dürli</a:t>
            </a:r>
            <a:r>
              <a:rPr lang="ru-RU" sz="2800" dirty="0"/>
              <a:t> </a:t>
            </a:r>
            <a:r>
              <a:rPr lang="ru-RU" sz="2800" dirty="0" err="1"/>
              <a:t>ýaş</a:t>
            </a:r>
            <a:r>
              <a:rPr lang="ru-RU" sz="2800" dirty="0"/>
              <a:t> </a:t>
            </a:r>
            <a:r>
              <a:rPr lang="ru-RU" sz="2800" dirty="0" err="1"/>
              <a:t>döwürlerindäki</a:t>
            </a:r>
            <a:r>
              <a:rPr lang="ru-RU" sz="2800" dirty="0"/>
              <a:t> </a:t>
            </a:r>
            <a:r>
              <a:rPr lang="ru-RU" sz="2800" dirty="0" err="1"/>
              <a:t>psihologiki</a:t>
            </a:r>
            <a:r>
              <a:rPr lang="ru-RU" sz="2800" dirty="0"/>
              <a:t> </a:t>
            </a:r>
            <a:r>
              <a:rPr lang="ru-RU" sz="2800" dirty="0" err="1"/>
              <a:t>aýratynlyklaryny</a:t>
            </a:r>
            <a:r>
              <a:rPr lang="ru-RU" sz="2800" dirty="0"/>
              <a:t> </a:t>
            </a:r>
            <a:r>
              <a:rPr lang="ru-RU" sz="2800" dirty="0" err="1"/>
              <a:t>öwrenmekden</a:t>
            </a:r>
            <a:r>
              <a:rPr lang="ru-RU" sz="2800" dirty="0"/>
              <a:t>, </a:t>
            </a:r>
            <a:r>
              <a:rPr lang="ru-RU" sz="2800" dirty="0" err="1"/>
              <a:t>şahsyýetde</a:t>
            </a:r>
            <a:r>
              <a:rPr lang="ru-RU" sz="2800" dirty="0"/>
              <a:t> </a:t>
            </a:r>
            <a:r>
              <a:rPr lang="ru-RU" sz="2800" dirty="0" err="1"/>
              <a:t>dürli</a:t>
            </a:r>
            <a:r>
              <a:rPr lang="ru-RU" sz="2800" dirty="0"/>
              <a:t> </a:t>
            </a:r>
            <a:r>
              <a:rPr lang="ru-RU" sz="2800" dirty="0" err="1"/>
              <a:t>psihiki</a:t>
            </a:r>
            <a:r>
              <a:rPr lang="ru-RU" sz="2800" dirty="0"/>
              <a:t> </a:t>
            </a:r>
            <a:r>
              <a:rPr lang="ru-RU" sz="2800" dirty="0" err="1"/>
              <a:t>prosesleriň</a:t>
            </a:r>
            <a:r>
              <a:rPr lang="ru-RU" sz="2800" dirty="0"/>
              <a:t> </a:t>
            </a:r>
            <a:r>
              <a:rPr lang="ru-RU" sz="2800" dirty="0" err="1"/>
              <a:t>ýüze</a:t>
            </a:r>
            <a:r>
              <a:rPr lang="ru-RU" sz="2800" dirty="0"/>
              <a:t> </a:t>
            </a:r>
            <a:r>
              <a:rPr lang="ru-RU" sz="2800" dirty="0" err="1"/>
              <a:t>çykyşynyň</a:t>
            </a:r>
            <a:r>
              <a:rPr lang="ru-RU" sz="2800" dirty="0"/>
              <a:t> </a:t>
            </a:r>
            <a:r>
              <a:rPr lang="ru-RU" sz="2800" dirty="0" err="1"/>
              <a:t>has</a:t>
            </a:r>
            <a:r>
              <a:rPr lang="ru-RU" sz="2800" dirty="0"/>
              <a:t> </a:t>
            </a:r>
            <a:r>
              <a:rPr lang="ru-RU" sz="2800" dirty="0" err="1"/>
              <a:t>amatly</a:t>
            </a:r>
            <a:r>
              <a:rPr lang="ru-RU" sz="2800" dirty="0"/>
              <a:t> </a:t>
            </a:r>
            <a:r>
              <a:rPr lang="ru-RU" sz="2800" dirty="0" err="1"/>
              <a:t>döwürlerini</a:t>
            </a:r>
            <a:r>
              <a:rPr lang="ru-RU" sz="2800" dirty="0"/>
              <a:t> </a:t>
            </a:r>
            <a:r>
              <a:rPr lang="ru-RU" sz="2800" dirty="0" err="1"/>
              <a:t>kesgitlemekden</a:t>
            </a:r>
            <a:r>
              <a:rPr lang="ru-RU" sz="2800" dirty="0"/>
              <a:t> </a:t>
            </a:r>
            <a:r>
              <a:rPr lang="ru-RU" sz="2800" dirty="0" err="1"/>
              <a:t>ybaratdyr</a:t>
            </a:r>
            <a:r>
              <a:rPr lang="ru-RU" sz="2800" dirty="0" smtClean="0"/>
              <a:t>.</a:t>
            </a:r>
            <a:endParaRPr lang="tk-TM" sz="2800" dirty="0" smtClean="0"/>
          </a:p>
          <a:p>
            <a:pPr marL="0" indent="0">
              <a:buNone/>
            </a:pPr>
            <a:r>
              <a:rPr lang="ru-RU" sz="2800" b="1" dirty="0">
                <a:solidFill>
                  <a:srgbClr val="C00000"/>
                </a:solidFill>
              </a:rPr>
              <a:t>3. </a:t>
            </a:r>
            <a:r>
              <a:rPr lang="ru-RU" sz="2800" b="1" dirty="0" err="1">
                <a:solidFill>
                  <a:srgbClr val="C00000"/>
                </a:solidFill>
              </a:rPr>
              <a:t>Pedagogiki</a:t>
            </a:r>
            <a:r>
              <a:rPr lang="ru-RU" sz="2800" b="1" dirty="0">
                <a:solidFill>
                  <a:srgbClr val="C00000"/>
                </a:solidFill>
              </a:rPr>
              <a:t> </a:t>
            </a:r>
            <a:r>
              <a:rPr lang="ru-RU" sz="2800" b="1" dirty="0" err="1">
                <a:solidFill>
                  <a:srgbClr val="C00000"/>
                </a:solidFill>
              </a:rPr>
              <a:t>psihologiýa</a:t>
            </a:r>
            <a:r>
              <a:rPr lang="ru-RU" sz="2800" b="1" dirty="0">
                <a:solidFill>
                  <a:srgbClr val="C00000"/>
                </a:solidFill>
              </a:rPr>
              <a:t> </a:t>
            </a:r>
            <a:r>
              <a:rPr lang="ru-RU" sz="2800" dirty="0" err="1"/>
              <a:t>ýaş</a:t>
            </a:r>
            <a:r>
              <a:rPr lang="ru-RU" sz="2800" dirty="0"/>
              <a:t> </a:t>
            </a:r>
            <a:r>
              <a:rPr lang="ru-RU" sz="2800" dirty="0" err="1"/>
              <a:t>aýratynlygy</a:t>
            </a:r>
            <a:r>
              <a:rPr lang="ru-RU" sz="2800" dirty="0"/>
              <a:t> </a:t>
            </a:r>
            <a:r>
              <a:rPr lang="ru-RU" sz="2800" dirty="0" err="1"/>
              <a:t>psihologiýasy</a:t>
            </a:r>
            <a:r>
              <a:rPr lang="ru-RU" sz="2800" dirty="0"/>
              <a:t> </a:t>
            </a:r>
            <a:r>
              <a:rPr lang="ru-RU" sz="2800" dirty="0" err="1"/>
              <a:t>bilen</a:t>
            </a:r>
            <a:r>
              <a:rPr lang="ru-RU" sz="2800" dirty="0"/>
              <a:t> </a:t>
            </a:r>
            <a:r>
              <a:rPr lang="ru-RU" sz="2800" dirty="0" err="1"/>
              <a:t>berk</a:t>
            </a:r>
            <a:r>
              <a:rPr lang="ru-RU" sz="2800" dirty="0"/>
              <a:t> </a:t>
            </a:r>
            <a:r>
              <a:rPr lang="ru-RU" sz="2800" dirty="0" err="1"/>
              <a:t>baglanyşykly</a:t>
            </a:r>
            <a:r>
              <a:rPr lang="ru-RU" sz="2800" dirty="0"/>
              <a:t> </a:t>
            </a:r>
            <a:r>
              <a:rPr lang="ru-RU" sz="2800" dirty="0" err="1"/>
              <a:t>bolup</a:t>
            </a:r>
            <a:r>
              <a:rPr lang="ru-RU" sz="2800" dirty="0"/>
              <a:t>, </a:t>
            </a:r>
            <a:r>
              <a:rPr lang="ru-RU" sz="2800" dirty="0" err="1"/>
              <a:t>şahsyýeti</a:t>
            </a:r>
            <a:r>
              <a:rPr lang="ru-RU" sz="2800" dirty="0"/>
              <a:t> </a:t>
            </a:r>
            <a:r>
              <a:rPr lang="ru-RU" sz="2800" dirty="0" err="1"/>
              <a:t>okatmagyň</a:t>
            </a:r>
            <a:r>
              <a:rPr lang="ru-RU" sz="2800" dirty="0"/>
              <a:t>, </a:t>
            </a:r>
            <a:r>
              <a:rPr lang="ru-RU" sz="2800" dirty="0" err="1"/>
              <a:t>öwretmegiň</a:t>
            </a:r>
            <a:r>
              <a:rPr lang="ru-RU" sz="2800" dirty="0"/>
              <a:t> </a:t>
            </a:r>
            <a:r>
              <a:rPr lang="ru-RU" sz="2800" dirty="0" err="1"/>
              <a:t>we</a:t>
            </a:r>
            <a:r>
              <a:rPr lang="ru-RU" sz="2800" dirty="0"/>
              <a:t> </a:t>
            </a:r>
            <a:r>
              <a:rPr lang="ru-RU" sz="2800" dirty="0" err="1" smtClean="0"/>
              <a:t>hemmetaraplaýyn</a:t>
            </a:r>
            <a:r>
              <a:rPr lang="tk-TM" sz="2800" dirty="0"/>
              <a:t> </a:t>
            </a:r>
            <a:r>
              <a:rPr lang="ru-RU" sz="2800" dirty="0" err="1" smtClean="0"/>
              <a:t>terbiýelemegiň</a:t>
            </a:r>
            <a:r>
              <a:rPr lang="ru-RU" sz="2800" dirty="0" smtClean="0"/>
              <a:t> </a:t>
            </a:r>
            <a:r>
              <a:rPr lang="ru-RU" sz="2800" dirty="0" err="1" smtClean="0"/>
              <a:t>psihologik</a:t>
            </a:r>
            <a:r>
              <a:rPr lang="ru-RU" sz="2800" dirty="0" smtClean="0"/>
              <a:t> </a:t>
            </a:r>
            <a:r>
              <a:rPr lang="ru-RU" sz="2800" dirty="0" err="1" smtClean="0"/>
              <a:t>esaslaryny</a:t>
            </a:r>
            <a:r>
              <a:rPr lang="ru-RU" sz="2800" dirty="0" smtClean="0"/>
              <a:t> </a:t>
            </a:r>
            <a:r>
              <a:rPr lang="ru-RU" sz="2800" dirty="0" err="1" smtClean="0"/>
              <a:t>öwrenmekden</a:t>
            </a:r>
            <a:r>
              <a:rPr lang="ru-RU" sz="2800" dirty="0" smtClean="0"/>
              <a:t> </a:t>
            </a:r>
            <a:r>
              <a:rPr lang="ru-RU" sz="2800" dirty="0" err="1" smtClean="0"/>
              <a:t>ybaratdyr</a:t>
            </a:r>
            <a:r>
              <a:rPr lang="ru-RU" sz="2800" dirty="0" smtClean="0"/>
              <a:t>. </a:t>
            </a:r>
          </a:p>
          <a:p>
            <a:pPr marL="0" indent="0">
              <a:buNone/>
            </a:pPr>
            <a:endParaRPr lang="ru-RU" dirty="0"/>
          </a:p>
        </p:txBody>
      </p:sp>
    </p:spTree>
    <p:extLst>
      <p:ext uri="{BB962C8B-B14F-4D97-AF65-F5344CB8AC3E}">
        <p14:creationId xmlns:p14="http://schemas.microsoft.com/office/powerpoint/2010/main" val="90744656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97876" y="202223"/>
            <a:ext cx="11007969" cy="6164709"/>
          </a:xfrm>
        </p:spPr>
        <p:txBody>
          <a:bodyPr>
            <a:noAutofit/>
          </a:bodyPr>
          <a:lstStyle/>
          <a:p>
            <a:pPr marL="0" indent="0">
              <a:buNone/>
            </a:pPr>
            <a:r>
              <a:rPr lang="ru-RU" sz="2800" b="1" dirty="0">
                <a:solidFill>
                  <a:srgbClr val="C00000"/>
                </a:solidFill>
              </a:rPr>
              <a:t>4. </a:t>
            </a:r>
            <a:r>
              <a:rPr lang="ru-RU" sz="2800" b="1" dirty="0" err="1">
                <a:solidFill>
                  <a:srgbClr val="C00000"/>
                </a:solidFill>
              </a:rPr>
              <a:t>Sport</a:t>
            </a:r>
            <a:r>
              <a:rPr lang="ru-RU" sz="2800" b="1" dirty="0">
                <a:solidFill>
                  <a:srgbClr val="C00000"/>
                </a:solidFill>
              </a:rPr>
              <a:t> </a:t>
            </a:r>
            <a:r>
              <a:rPr lang="ru-RU" sz="2800" b="1" dirty="0" err="1">
                <a:solidFill>
                  <a:srgbClr val="C00000"/>
                </a:solidFill>
              </a:rPr>
              <a:t>psihologiýasy</a:t>
            </a:r>
            <a:r>
              <a:rPr lang="ru-RU" sz="2800" b="1" dirty="0">
                <a:solidFill>
                  <a:srgbClr val="C00000"/>
                </a:solidFill>
              </a:rPr>
              <a:t> </a:t>
            </a:r>
            <a:r>
              <a:rPr lang="ru-RU" sz="2800" dirty="0" err="1"/>
              <a:t>sportuň</a:t>
            </a:r>
            <a:r>
              <a:rPr lang="ru-RU" sz="2800" dirty="0"/>
              <a:t> </a:t>
            </a:r>
            <a:r>
              <a:rPr lang="ru-RU" sz="2800" dirty="0" err="1"/>
              <a:t>dürli</a:t>
            </a:r>
            <a:r>
              <a:rPr lang="ru-RU" sz="2800" dirty="0"/>
              <a:t> </a:t>
            </a:r>
            <a:r>
              <a:rPr lang="ru-RU" sz="2800" dirty="0" err="1"/>
              <a:t>görnüşleri</a:t>
            </a:r>
            <a:r>
              <a:rPr lang="ru-RU" sz="2800" dirty="0"/>
              <a:t> </a:t>
            </a:r>
            <a:r>
              <a:rPr lang="ru-RU" sz="2800" dirty="0" err="1"/>
              <a:t>bilen</a:t>
            </a:r>
            <a:r>
              <a:rPr lang="ru-RU" sz="2800" dirty="0"/>
              <a:t> </a:t>
            </a:r>
            <a:r>
              <a:rPr lang="ru-RU" sz="2800" dirty="0" err="1"/>
              <a:t>meşgul</a:t>
            </a:r>
            <a:r>
              <a:rPr lang="ru-RU" sz="2800" dirty="0"/>
              <a:t> </a:t>
            </a:r>
            <a:r>
              <a:rPr lang="ru-RU" sz="2800" dirty="0" err="1"/>
              <a:t>bolýan</a:t>
            </a:r>
            <a:endParaRPr lang="ru-RU" sz="2800" dirty="0"/>
          </a:p>
          <a:p>
            <a:pPr marL="0" indent="0">
              <a:buNone/>
            </a:pPr>
            <a:r>
              <a:rPr lang="ru-RU" sz="2800" dirty="0" err="1"/>
              <a:t>adamlary</a:t>
            </a:r>
            <a:r>
              <a:rPr lang="ru-RU" sz="2800" dirty="0"/>
              <a:t> </a:t>
            </a:r>
            <a:r>
              <a:rPr lang="ru-RU" sz="2800" dirty="0" err="1"/>
              <a:t>okatmagyň</a:t>
            </a:r>
            <a:r>
              <a:rPr lang="ru-RU" sz="2800" dirty="0"/>
              <a:t> </a:t>
            </a:r>
            <a:r>
              <a:rPr lang="ru-RU" sz="2800" dirty="0" err="1"/>
              <a:t>we</a:t>
            </a:r>
            <a:r>
              <a:rPr lang="ru-RU" sz="2800" dirty="0"/>
              <a:t> </a:t>
            </a:r>
            <a:r>
              <a:rPr lang="ru-RU" sz="2800" dirty="0" err="1"/>
              <a:t>terbiýelemegiň</a:t>
            </a:r>
            <a:r>
              <a:rPr lang="ru-RU" sz="2800" dirty="0"/>
              <a:t> </a:t>
            </a:r>
            <a:r>
              <a:rPr lang="ru-RU" sz="2800" dirty="0" err="1"/>
              <a:t>psihologik</a:t>
            </a:r>
            <a:r>
              <a:rPr lang="ru-RU" sz="2800" dirty="0"/>
              <a:t> </a:t>
            </a:r>
            <a:r>
              <a:rPr lang="ru-RU" sz="2800" dirty="0" err="1"/>
              <a:t>mazmunyny</a:t>
            </a:r>
            <a:r>
              <a:rPr lang="ru-RU" sz="2800" dirty="0"/>
              <a:t> </a:t>
            </a:r>
            <a:r>
              <a:rPr lang="ru-RU" sz="2800" dirty="0" err="1" smtClean="0"/>
              <a:t>öwrenýär</a:t>
            </a:r>
            <a:r>
              <a:rPr lang="ru-RU" sz="2800" dirty="0" smtClean="0"/>
              <a:t>.</a:t>
            </a:r>
            <a:r>
              <a:rPr lang="tk-TM" sz="2800" dirty="0" smtClean="0"/>
              <a:t> </a:t>
            </a:r>
            <a:r>
              <a:rPr lang="ru-RU" sz="2800" dirty="0" err="1" smtClean="0"/>
              <a:t>Türgenlerde</a:t>
            </a:r>
            <a:r>
              <a:rPr lang="ru-RU" sz="2800" dirty="0"/>
              <a:t>, </a:t>
            </a:r>
            <a:r>
              <a:rPr lang="ru-RU" sz="2800" dirty="0" err="1"/>
              <a:t>bedenterbiýeçilerde</a:t>
            </a:r>
            <a:r>
              <a:rPr lang="ru-RU" sz="2800" dirty="0"/>
              <a:t> </a:t>
            </a:r>
            <a:r>
              <a:rPr lang="ru-RU" sz="2800" dirty="0" err="1"/>
              <a:t>sport</a:t>
            </a:r>
            <a:r>
              <a:rPr lang="ru-RU" sz="2800" dirty="0"/>
              <a:t> </a:t>
            </a:r>
            <a:r>
              <a:rPr lang="ru-RU" sz="2800" dirty="0" err="1"/>
              <a:t>endikleriniň</a:t>
            </a:r>
            <a:r>
              <a:rPr lang="ru-RU" sz="2800" dirty="0"/>
              <a:t>, </a:t>
            </a:r>
            <a:r>
              <a:rPr lang="ru-RU" sz="2800" dirty="0" err="1"/>
              <a:t>başarjaňlygyň</a:t>
            </a:r>
            <a:r>
              <a:rPr lang="ru-RU" sz="2800" dirty="0"/>
              <a:t>, </a:t>
            </a:r>
            <a:r>
              <a:rPr lang="ru-RU" sz="2800" dirty="0" err="1"/>
              <a:t>sport</a:t>
            </a:r>
            <a:r>
              <a:rPr lang="ru-RU" sz="2800" dirty="0"/>
              <a:t> </a:t>
            </a:r>
            <a:r>
              <a:rPr lang="ru-RU" sz="2800" dirty="0" err="1"/>
              <a:t>ýaryşlaryna</a:t>
            </a:r>
            <a:r>
              <a:rPr lang="ru-RU" sz="2800" dirty="0"/>
              <a:t> </a:t>
            </a:r>
            <a:r>
              <a:rPr lang="ru-RU" sz="2800" dirty="0" err="1"/>
              <a:t>gatnaşyklarynda</a:t>
            </a:r>
            <a:r>
              <a:rPr lang="ru-RU" sz="2800" dirty="0"/>
              <a:t> </a:t>
            </a:r>
            <a:r>
              <a:rPr lang="ru-RU" sz="2800" dirty="0" err="1"/>
              <a:t>dogumlylyk</a:t>
            </a:r>
            <a:r>
              <a:rPr lang="ru-RU" sz="2800" dirty="0"/>
              <a:t>, </a:t>
            </a:r>
            <a:r>
              <a:rPr lang="ru-RU" sz="2800" dirty="0" err="1"/>
              <a:t>çydamlylyk</a:t>
            </a:r>
            <a:r>
              <a:rPr lang="ru-RU" sz="2800" dirty="0"/>
              <a:t> </a:t>
            </a:r>
            <a:r>
              <a:rPr lang="ru-RU" sz="2800" dirty="0" err="1"/>
              <a:t>ýaly</a:t>
            </a:r>
            <a:r>
              <a:rPr lang="ru-RU" sz="2800" dirty="0"/>
              <a:t> </a:t>
            </a:r>
            <a:r>
              <a:rPr lang="ru-RU" sz="2800" dirty="0" err="1"/>
              <a:t>sypatlaryň</a:t>
            </a:r>
            <a:r>
              <a:rPr lang="ru-RU" sz="2800" dirty="0"/>
              <a:t> </a:t>
            </a:r>
            <a:r>
              <a:rPr lang="ru-RU" sz="2800" dirty="0" err="1"/>
              <a:t>ýüze</a:t>
            </a:r>
            <a:r>
              <a:rPr lang="ru-RU" sz="2800" dirty="0"/>
              <a:t> </a:t>
            </a:r>
            <a:r>
              <a:rPr lang="ru-RU" sz="2800" dirty="0" err="1"/>
              <a:t>çykyşynyň</a:t>
            </a:r>
            <a:r>
              <a:rPr lang="ru-RU" sz="2800" dirty="0"/>
              <a:t> </a:t>
            </a:r>
            <a:r>
              <a:rPr lang="ru-RU" sz="2800" dirty="0" err="1"/>
              <a:t>dürli</a:t>
            </a:r>
            <a:r>
              <a:rPr lang="ru-RU" sz="2800" dirty="0"/>
              <a:t> </a:t>
            </a:r>
            <a:r>
              <a:rPr lang="ru-RU" sz="2800" dirty="0" err="1"/>
              <a:t>kanunalaýyklygyny</a:t>
            </a:r>
            <a:r>
              <a:rPr lang="ru-RU" sz="2800" dirty="0"/>
              <a:t> </a:t>
            </a:r>
            <a:r>
              <a:rPr lang="ru-RU" sz="2800" dirty="0" err="1" smtClean="0"/>
              <a:t>öwrenýär</a:t>
            </a:r>
            <a:r>
              <a:rPr lang="ru-RU" sz="2800" dirty="0" smtClean="0"/>
              <a:t>.</a:t>
            </a:r>
            <a:endParaRPr lang="en-US" sz="2800" dirty="0" smtClean="0"/>
          </a:p>
          <a:p>
            <a:pPr marL="0" indent="0">
              <a:buNone/>
            </a:pPr>
            <a:r>
              <a:rPr lang="ru-RU" sz="2800" b="1" dirty="0" smtClean="0">
                <a:solidFill>
                  <a:srgbClr val="C00000"/>
                </a:solidFill>
              </a:rPr>
              <a:t>5</a:t>
            </a:r>
            <a:r>
              <a:rPr lang="ru-RU" sz="2800" b="1" dirty="0">
                <a:solidFill>
                  <a:srgbClr val="C00000"/>
                </a:solidFill>
              </a:rPr>
              <a:t>. </a:t>
            </a:r>
            <a:r>
              <a:rPr lang="ru-RU" sz="2800" b="1" dirty="0" err="1">
                <a:solidFill>
                  <a:srgbClr val="C00000"/>
                </a:solidFill>
              </a:rPr>
              <a:t>Medisina</a:t>
            </a:r>
            <a:r>
              <a:rPr lang="ru-RU" sz="2800" b="1" dirty="0">
                <a:solidFill>
                  <a:srgbClr val="C00000"/>
                </a:solidFill>
              </a:rPr>
              <a:t>, </a:t>
            </a:r>
            <a:r>
              <a:rPr lang="ru-RU" sz="2800" b="1" dirty="0" err="1">
                <a:solidFill>
                  <a:srgbClr val="C00000"/>
                </a:solidFill>
              </a:rPr>
              <a:t>saglyk</a:t>
            </a:r>
            <a:r>
              <a:rPr lang="ru-RU" sz="2800" b="1" dirty="0">
                <a:solidFill>
                  <a:srgbClr val="C00000"/>
                </a:solidFill>
              </a:rPr>
              <a:t> </a:t>
            </a:r>
            <a:r>
              <a:rPr lang="ru-RU" sz="2800" b="1" dirty="0" err="1">
                <a:solidFill>
                  <a:srgbClr val="C00000"/>
                </a:solidFill>
              </a:rPr>
              <a:t>psihologiýasy</a:t>
            </a:r>
            <a:r>
              <a:rPr lang="ru-RU" sz="2800" b="1" dirty="0">
                <a:solidFill>
                  <a:srgbClr val="C00000"/>
                </a:solidFill>
              </a:rPr>
              <a:t> </a:t>
            </a:r>
            <a:r>
              <a:rPr lang="ru-RU" sz="2800" dirty="0" err="1"/>
              <a:t>medisina</a:t>
            </a:r>
            <a:r>
              <a:rPr lang="ru-RU" sz="2800" dirty="0"/>
              <a:t> </a:t>
            </a:r>
            <a:r>
              <a:rPr lang="ru-RU" sz="2800" dirty="0" err="1"/>
              <a:t>bilen</a:t>
            </a:r>
            <a:r>
              <a:rPr lang="ru-RU" sz="2800" dirty="0"/>
              <a:t> </a:t>
            </a:r>
            <a:r>
              <a:rPr lang="ru-RU" sz="2800" dirty="0" err="1"/>
              <a:t>näsaglaryň</a:t>
            </a:r>
            <a:r>
              <a:rPr lang="ru-RU" sz="2800" dirty="0"/>
              <a:t> </a:t>
            </a:r>
            <a:r>
              <a:rPr lang="ru-RU" sz="2800" dirty="0" err="1"/>
              <a:t>aragatnaşygyny</a:t>
            </a:r>
            <a:r>
              <a:rPr lang="ru-RU" sz="2800" dirty="0"/>
              <a:t> </a:t>
            </a:r>
            <a:r>
              <a:rPr lang="ru-RU" sz="2800" dirty="0" err="1"/>
              <a:t>dogry</a:t>
            </a:r>
            <a:r>
              <a:rPr lang="ru-RU" sz="2800" dirty="0"/>
              <a:t> </a:t>
            </a:r>
            <a:r>
              <a:rPr lang="ru-RU" sz="2800" dirty="0" err="1"/>
              <a:t>guramagyň</a:t>
            </a:r>
            <a:r>
              <a:rPr lang="ru-RU" sz="2800" dirty="0"/>
              <a:t>, </a:t>
            </a:r>
            <a:r>
              <a:rPr lang="ru-RU" sz="2800" dirty="0" err="1"/>
              <a:t>näsaglara</a:t>
            </a:r>
            <a:r>
              <a:rPr lang="ru-RU" sz="2800" dirty="0"/>
              <a:t> </a:t>
            </a:r>
            <a:r>
              <a:rPr lang="ru-RU" sz="2800" dirty="0" err="1"/>
              <a:t>psihologik</a:t>
            </a:r>
            <a:r>
              <a:rPr lang="ru-RU" sz="2800" dirty="0"/>
              <a:t> </a:t>
            </a:r>
            <a:r>
              <a:rPr lang="ru-RU" sz="2800" dirty="0" err="1"/>
              <a:t>täsir</a:t>
            </a:r>
            <a:r>
              <a:rPr lang="ru-RU" sz="2800" dirty="0"/>
              <a:t> </a:t>
            </a:r>
            <a:r>
              <a:rPr lang="ru-RU" sz="2800" dirty="0" err="1"/>
              <a:t>etmegiň</a:t>
            </a:r>
            <a:r>
              <a:rPr lang="ru-RU" sz="2800" dirty="0"/>
              <a:t> </a:t>
            </a:r>
            <a:r>
              <a:rPr lang="ru-RU" sz="2800" dirty="0" err="1"/>
              <a:t>dürli</a:t>
            </a:r>
            <a:r>
              <a:rPr lang="ru-RU" sz="2800" dirty="0"/>
              <a:t> </a:t>
            </a:r>
            <a:r>
              <a:rPr lang="ru-RU" sz="2800" dirty="0" err="1"/>
              <a:t>ýollaryny</a:t>
            </a:r>
            <a:r>
              <a:rPr lang="ru-RU" sz="2800" dirty="0"/>
              <a:t> </a:t>
            </a:r>
            <a:r>
              <a:rPr lang="ru-RU" sz="2800" dirty="0" err="1"/>
              <a:t>öwrenýär</a:t>
            </a:r>
            <a:r>
              <a:rPr lang="ru-RU" sz="2800" dirty="0"/>
              <a:t>.</a:t>
            </a:r>
          </a:p>
          <a:p>
            <a:pPr marL="0" indent="0">
              <a:buNone/>
            </a:pPr>
            <a:r>
              <a:rPr lang="ru-RU" sz="2800" b="1" dirty="0">
                <a:solidFill>
                  <a:srgbClr val="C00000"/>
                </a:solidFill>
              </a:rPr>
              <a:t>6. </a:t>
            </a:r>
            <a:r>
              <a:rPr lang="ru-RU" sz="2800" b="1" dirty="0" err="1">
                <a:solidFill>
                  <a:srgbClr val="C00000"/>
                </a:solidFill>
              </a:rPr>
              <a:t>Sungat</a:t>
            </a:r>
            <a:r>
              <a:rPr lang="ru-RU" sz="2800" b="1" dirty="0">
                <a:solidFill>
                  <a:srgbClr val="C00000"/>
                </a:solidFill>
              </a:rPr>
              <a:t> </a:t>
            </a:r>
            <a:r>
              <a:rPr lang="ru-RU" sz="2800" b="1" dirty="0" err="1">
                <a:solidFill>
                  <a:srgbClr val="C00000"/>
                </a:solidFill>
              </a:rPr>
              <a:t>psihologiýasy</a:t>
            </a:r>
            <a:r>
              <a:rPr lang="ru-RU" sz="2800" b="1" dirty="0">
                <a:solidFill>
                  <a:srgbClr val="C00000"/>
                </a:solidFill>
              </a:rPr>
              <a:t> </a:t>
            </a:r>
            <a:r>
              <a:rPr lang="ru-RU" sz="2800" dirty="0" err="1"/>
              <a:t>sungatyň</a:t>
            </a:r>
            <a:r>
              <a:rPr lang="ru-RU" sz="2800" dirty="0"/>
              <a:t> </a:t>
            </a:r>
            <a:r>
              <a:rPr lang="ru-RU" sz="2800" dirty="0" err="1"/>
              <a:t>dürli</a:t>
            </a:r>
            <a:r>
              <a:rPr lang="ru-RU" sz="2800" dirty="0"/>
              <a:t> </a:t>
            </a:r>
            <a:r>
              <a:rPr lang="ru-RU" sz="2800" dirty="0" err="1"/>
              <a:t>görnüşi</a:t>
            </a:r>
            <a:r>
              <a:rPr lang="ru-RU" sz="2800" dirty="0"/>
              <a:t> </a:t>
            </a:r>
            <a:r>
              <a:rPr lang="ru-RU" sz="2800" dirty="0" err="1"/>
              <a:t>bilen</a:t>
            </a:r>
            <a:r>
              <a:rPr lang="ru-RU" sz="2800" dirty="0"/>
              <a:t> </a:t>
            </a:r>
            <a:r>
              <a:rPr lang="ru-RU" sz="2800" dirty="0" err="1"/>
              <a:t>meşgul</a:t>
            </a:r>
            <a:r>
              <a:rPr lang="ru-RU" sz="2800" dirty="0"/>
              <a:t> </a:t>
            </a:r>
            <a:r>
              <a:rPr lang="ru-RU" sz="2800" dirty="0" err="1"/>
              <a:t>bolýan</a:t>
            </a:r>
            <a:r>
              <a:rPr lang="ru-RU" sz="2800" dirty="0"/>
              <a:t> </a:t>
            </a:r>
            <a:r>
              <a:rPr lang="ru-RU" sz="2800" dirty="0" err="1"/>
              <a:t>adamlarda</a:t>
            </a:r>
            <a:r>
              <a:rPr lang="ru-RU" sz="2800" dirty="0"/>
              <a:t> </a:t>
            </a:r>
            <a:r>
              <a:rPr lang="ru-RU" sz="2800" dirty="0" err="1"/>
              <a:t>dürli</a:t>
            </a:r>
            <a:r>
              <a:rPr lang="ru-RU" sz="2800" dirty="0"/>
              <a:t> </a:t>
            </a:r>
            <a:r>
              <a:rPr lang="ru-RU" sz="2800" dirty="0" err="1"/>
              <a:t>duýgularyň</a:t>
            </a:r>
            <a:r>
              <a:rPr lang="ru-RU" sz="2800" dirty="0"/>
              <a:t> </a:t>
            </a:r>
            <a:r>
              <a:rPr lang="ru-RU" sz="2800" dirty="0" err="1"/>
              <a:t>emele</a:t>
            </a:r>
            <a:r>
              <a:rPr lang="ru-RU" sz="2800" dirty="0"/>
              <a:t> </a:t>
            </a:r>
            <a:r>
              <a:rPr lang="ru-RU" sz="2800" dirty="0" err="1"/>
              <a:t>gelşini</a:t>
            </a:r>
            <a:r>
              <a:rPr lang="ru-RU" sz="2800" dirty="0"/>
              <a:t> </a:t>
            </a:r>
            <a:r>
              <a:rPr lang="ru-RU" sz="2800" dirty="0" err="1"/>
              <a:t>we</a:t>
            </a:r>
            <a:r>
              <a:rPr lang="ru-RU" sz="2800" dirty="0"/>
              <a:t> </a:t>
            </a:r>
            <a:r>
              <a:rPr lang="ru-RU" sz="2800" dirty="0" err="1"/>
              <a:t>dowam</a:t>
            </a:r>
            <a:r>
              <a:rPr lang="ru-RU" sz="2800" dirty="0"/>
              <a:t> </a:t>
            </a:r>
            <a:r>
              <a:rPr lang="ru-RU" sz="2800" dirty="0" err="1"/>
              <a:t>ediş</a:t>
            </a:r>
            <a:r>
              <a:rPr lang="ru-RU" sz="2800" dirty="0"/>
              <a:t> </a:t>
            </a:r>
            <a:r>
              <a:rPr lang="ru-RU" sz="2800" dirty="0" err="1"/>
              <a:t>aýratynlygyny</a:t>
            </a:r>
            <a:r>
              <a:rPr lang="ru-RU" sz="2800" dirty="0"/>
              <a:t> </a:t>
            </a:r>
            <a:r>
              <a:rPr lang="ru-RU" sz="2800" dirty="0" err="1"/>
              <a:t>öwrenýär</a:t>
            </a:r>
            <a:r>
              <a:rPr lang="ru-RU" sz="2800" dirty="0"/>
              <a:t>. </a:t>
            </a:r>
            <a:r>
              <a:rPr lang="ru-RU" sz="2800" dirty="0" err="1"/>
              <a:t>Sungat</a:t>
            </a:r>
            <a:r>
              <a:rPr lang="ru-RU" sz="2800" dirty="0"/>
              <a:t> </a:t>
            </a:r>
            <a:r>
              <a:rPr lang="ru-RU" sz="2800" dirty="0" err="1"/>
              <a:t>psihologiýasynyň</a:t>
            </a:r>
            <a:r>
              <a:rPr lang="ru-RU" sz="2800" dirty="0"/>
              <a:t> </a:t>
            </a:r>
            <a:r>
              <a:rPr lang="ru-RU" sz="2800" dirty="0" err="1"/>
              <a:t>esasy</a:t>
            </a:r>
            <a:r>
              <a:rPr lang="ru-RU" sz="2800" dirty="0"/>
              <a:t> </a:t>
            </a:r>
            <a:r>
              <a:rPr lang="ru-RU" sz="2800" dirty="0" err="1"/>
              <a:t>wezipesi</a:t>
            </a:r>
            <a:r>
              <a:rPr lang="ru-RU" sz="2800" dirty="0"/>
              <a:t> </a:t>
            </a:r>
            <a:r>
              <a:rPr lang="ru-RU" sz="2800" dirty="0" err="1"/>
              <a:t>şahsyýete</a:t>
            </a:r>
            <a:r>
              <a:rPr lang="ru-RU" sz="2800" dirty="0"/>
              <a:t> </a:t>
            </a:r>
            <a:r>
              <a:rPr lang="ru-RU" sz="2800" dirty="0" err="1"/>
              <a:t>gözellik</a:t>
            </a:r>
            <a:r>
              <a:rPr lang="ru-RU" sz="2800" dirty="0"/>
              <a:t> </a:t>
            </a:r>
            <a:r>
              <a:rPr lang="tk-TM" sz="2800" dirty="0" smtClean="0"/>
              <a:t> </a:t>
            </a:r>
          </a:p>
          <a:p>
            <a:pPr marL="0" indent="0">
              <a:buNone/>
            </a:pPr>
            <a:r>
              <a:rPr lang="ru-RU" sz="2800" dirty="0" err="1"/>
              <a:t>terbiýesini</a:t>
            </a:r>
            <a:r>
              <a:rPr lang="ru-RU" sz="2800" dirty="0"/>
              <a:t> </a:t>
            </a:r>
            <a:r>
              <a:rPr lang="ru-RU" sz="2800" dirty="0" err="1"/>
              <a:t>bermek</a:t>
            </a:r>
            <a:r>
              <a:rPr lang="ru-RU" sz="2800" dirty="0"/>
              <a:t>, </a:t>
            </a:r>
            <a:r>
              <a:rPr lang="ru-RU" sz="2800" dirty="0" err="1"/>
              <a:t>çeper</a:t>
            </a:r>
            <a:r>
              <a:rPr lang="ru-RU" sz="2800" dirty="0"/>
              <a:t> </a:t>
            </a:r>
            <a:r>
              <a:rPr lang="ru-RU" sz="2800" dirty="0" err="1"/>
              <a:t>edebiýata</a:t>
            </a:r>
            <a:r>
              <a:rPr lang="ru-RU" sz="2800" dirty="0"/>
              <a:t>, </a:t>
            </a:r>
            <a:r>
              <a:rPr lang="ru-RU" sz="2800" dirty="0" err="1"/>
              <a:t>sazandalyga</a:t>
            </a:r>
            <a:r>
              <a:rPr lang="ru-RU" sz="2800" dirty="0"/>
              <a:t>, </a:t>
            </a:r>
            <a:r>
              <a:rPr lang="ru-RU" sz="2800" dirty="0" err="1"/>
              <a:t>suratkeşlige</a:t>
            </a:r>
            <a:r>
              <a:rPr lang="ru-RU" sz="2800" dirty="0"/>
              <a:t> </a:t>
            </a:r>
            <a:r>
              <a:rPr lang="ru-RU" sz="2800" dirty="0" err="1"/>
              <a:t>gönükdirilen</a:t>
            </a:r>
            <a:r>
              <a:rPr lang="ru-RU" sz="2800" dirty="0"/>
              <a:t> </a:t>
            </a:r>
            <a:r>
              <a:rPr lang="ru-RU" sz="2800" dirty="0" err="1"/>
              <a:t>başarnyklary</a:t>
            </a:r>
            <a:r>
              <a:rPr lang="ru-RU" sz="2800" dirty="0"/>
              <a:t> </a:t>
            </a:r>
            <a:r>
              <a:rPr lang="ru-RU" sz="2800" dirty="0" err="1"/>
              <a:t>kemala</a:t>
            </a:r>
            <a:r>
              <a:rPr lang="ru-RU" sz="2800" dirty="0"/>
              <a:t> </a:t>
            </a:r>
            <a:r>
              <a:rPr lang="ru-RU" sz="2800" dirty="0" err="1"/>
              <a:t>getirmekden</a:t>
            </a:r>
            <a:r>
              <a:rPr lang="ru-RU" sz="2800" dirty="0"/>
              <a:t> </a:t>
            </a:r>
            <a:r>
              <a:rPr lang="ru-RU" sz="2800" dirty="0" err="1"/>
              <a:t>ybaratdyr</a:t>
            </a:r>
            <a:r>
              <a:rPr lang="ru-RU" sz="2800" dirty="0"/>
              <a:t>.</a:t>
            </a:r>
          </a:p>
        </p:txBody>
      </p:sp>
    </p:spTree>
    <p:extLst>
      <p:ext uri="{BB962C8B-B14F-4D97-AF65-F5344CB8AC3E}">
        <p14:creationId xmlns:p14="http://schemas.microsoft.com/office/powerpoint/2010/main" val="5686477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74133" y="470957"/>
            <a:ext cx="11294533" cy="6014509"/>
          </a:xfrm>
        </p:spPr>
        <p:txBody>
          <a:bodyPr>
            <a:normAutofit/>
          </a:bodyPr>
          <a:lstStyle/>
          <a:p>
            <a:pPr marL="0" indent="0">
              <a:buNone/>
            </a:pPr>
            <a:r>
              <a:rPr lang="ru-RU" sz="2800" b="1" dirty="0">
                <a:solidFill>
                  <a:srgbClr val="C00000"/>
                </a:solidFill>
              </a:rPr>
              <a:t>7. </a:t>
            </a:r>
            <a:r>
              <a:rPr lang="ru-RU" sz="2800" b="1" dirty="0" err="1">
                <a:solidFill>
                  <a:srgbClr val="C00000"/>
                </a:solidFill>
              </a:rPr>
              <a:t>Sosial</a:t>
            </a:r>
            <a:r>
              <a:rPr lang="ru-RU" sz="2800" b="1" dirty="0">
                <a:solidFill>
                  <a:srgbClr val="C00000"/>
                </a:solidFill>
              </a:rPr>
              <a:t> </a:t>
            </a:r>
            <a:r>
              <a:rPr lang="ru-RU" sz="2800" b="1" dirty="0" err="1">
                <a:solidFill>
                  <a:srgbClr val="C00000"/>
                </a:solidFill>
              </a:rPr>
              <a:t>psihologiýa</a:t>
            </a:r>
            <a:r>
              <a:rPr lang="ru-RU" sz="2800" b="1" dirty="0">
                <a:solidFill>
                  <a:srgbClr val="C00000"/>
                </a:solidFill>
              </a:rPr>
              <a:t> </a:t>
            </a:r>
            <a:r>
              <a:rPr lang="ru-RU" sz="2800" dirty="0" err="1"/>
              <a:t>jemgyýetiň</a:t>
            </a:r>
            <a:r>
              <a:rPr lang="ru-RU" sz="2800" dirty="0"/>
              <a:t> </a:t>
            </a:r>
            <a:r>
              <a:rPr lang="ru-RU" sz="2800" dirty="0" err="1"/>
              <a:t>sosial</a:t>
            </a:r>
            <a:r>
              <a:rPr lang="ru-RU" sz="2800" dirty="0"/>
              <a:t> </a:t>
            </a:r>
            <a:r>
              <a:rPr lang="ru-RU" sz="2800" dirty="0" err="1"/>
              <a:t>birleşmeleriniň</a:t>
            </a:r>
            <a:r>
              <a:rPr lang="ru-RU" sz="2800" dirty="0"/>
              <a:t>, </a:t>
            </a:r>
            <a:r>
              <a:rPr lang="ru-RU" sz="2800" dirty="0" err="1"/>
              <a:t>toparlarynyň</a:t>
            </a:r>
            <a:r>
              <a:rPr lang="ru-RU" sz="2800" dirty="0"/>
              <a:t>,</a:t>
            </a:r>
          </a:p>
          <a:p>
            <a:pPr marL="0" indent="0">
              <a:buNone/>
            </a:pPr>
            <a:r>
              <a:rPr lang="ru-RU" sz="2800" dirty="0" err="1"/>
              <a:t>pikirlerini</a:t>
            </a:r>
            <a:r>
              <a:rPr lang="ru-RU" sz="2800" dirty="0"/>
              <a:t>, </a:t>
            </a:r>
            <a:r>
              <a:rPr lang="ru-RU" sz="2800" dirty="0" err="1"/>
              <a:t>sosial</a:t>
            </a:r>
            <a:r>
              <a:rPr lang="ru-RU" sz="2800" dirty="0"/>
              <a:t> </a:t>
            </a:r>
            <a:r>
              <a:rPr lang="ru-RU" sz="2800" dirty="0" err="1"/>
              <a:t>duýgularyny</a:t>
            </a:r>
            <a:r>
              <a:rPr lang="ru-RU" sz="2800" dirty="0"/>
              <a:t>, </a:t>
            </a:r>
            <a:r>
              <a:rPr lang="ru-RU" sz="2800" dirty="0" err="1"/>
              <a:t>garaýyşlaryny</a:t>
            </a:r>
            <a:r>
              <a:rPr lang="ru-RU" sz="2800" dirty="0"/>
              <a:t> </a:t>
            </a:r>
            <a:r>
              <a:rPr lang="ru-RU" sz="2800" dirty="0" err="1"/>
              <a:t>öwrenmekden</a:t>
            </a:r>
            <a:r>
              <a:rPr lang="ru-RU" sz="2800" dirty="0"/>
              <a:t> </a:t>
            </a:r>
            <a:r>
              <a:rPr lang="ru-RU" sz="2800" dirty="0" err="1"/>
              <a:t>ybaratdyr</a:t>
            </a:r>
            <a:r>
              <a:rPr lang="ru-RU" sz="2800" dirty="0"/>
              <a:t>. </a:t>
            </a:r>
            <a:r>
              <a:rPr lang="ru-RU" sz="2800" dirty="0" err="1"/>
              <a:t>Sosial</a:t>
            </a:r>
            <a:r>
              <a:rPr lang="ru-RU" sz="2800" dirty="0"/>
              <a:t> </a:t>
            </a:r>
            <a:r>
              <a:rPr lang="ru-RU" sz="2800" dirty="0" err="1"/>
              <a:t>psihologiýa</a:t>
            </a:r>
            <a:r>
              <a:rPr lang="ru-RU" sz="2800" dirty="0"/>
              <a:t> </a:t>
            </a:r>
            <a:r>
              <a:rPr lang="ru-RU" sz="2800" dirty="0" err="1"/>
              <a:t>adamlaryň</a:t>
            </a:r>
            <a:r>
              <a:rPr lang="ru-RU" sz="2800" dirty="0"/>
              <a:t> </a:t>
            </a:r>
            <a:r>
              <a:rPr lang="ru-RU" sz="2800" dirty="0" err="1"/>
              <a:t>özara</a:t>
            </a:r>
            <a:r>
              <a:rPr lang="ru-RU" sz="2800" dirty="0"/>
              <a:t> </a:t>
            </a:r>
            <a:r>
              <a:rPr lang="ru-RU" sz="2800" dirty="0" err="1"/>
              <a:t>gatnaşyklaryny</a:t>
            </a:r>
            <a:r>
              <a:rPr lang="ru-RU" sz="2800" dirty="0"/>
              <a:t>, </a:t>
            </a:r>
            <a:r>
              <a:rPr lang="ru-RU" sz="2800" dirty="0" err="1"/>
              <a:t>kollektiwde</a:t>
            </a:r>
            <a:r>
              <a:rPr lang="ru-RU" sz="2800" dirty="0"/>
              <a:t> </a:t>
            </a:r>
            <a:r>
              <a:rPr lang="ru-RU" sz="2800" dirty="0" err="1"/>
              <a:t>biri-birine</a:t>
            </a:r>
            <a:r>
              <a:rPr lang="ru-RU" sz="2800" dirty="0"/>
              <a:t> </a:t>
            </a:r>
            <a:r>
              <a:rPr lang="ru-RU" sz="2800" dirty="0" err="1"/>
              <a:t>täsir</a:t>
            </a:r>
            <a:r>
              <a:rPr lang="ru-RU" sz="2800" dirty="0"/>
              <a:t> </a:t>
            </a:r>
            <a:r>
              <a:rPr lang="ru-RU" sz="2800" dirty="0" err="1"/>
              <a:t>ediş</a:t>
            </a:r>
            <a:r>
              <a:rPr lang="ru-RU" sz="2800" dirty="0"/>
              <a:t> </a:t>
            </a:r>
            <a:r>
              <a:rPr lang="ru-RU" sz="2800" dirty="0" err="1"/>
              <a:t>aýratynlyklaryny</a:t>
            </a:r>
            <a:r>
              <a:rPr lang="ru-RU" sz="2800" dirty="0"/>
              <a:t> </a:t>
            </a:r>
            <a:r>
              <a:rPr lang="ru-RU" sz="2800" dirty="0" err="1"/>
              <a:t>öwrenýär</a:t>
            </a:r>
            <a:r>
              <a:rPr lang="ru-RU" sz="2800" dirty="0"/>
              <a:t>.</a:t>
            </a:r>
          </a:p>
          <a:p>
            <a:pPr marL="0" indent="0">
              <a:buNone/>
            </a:pPr>
            <a:r>
              <a:rPr lang="ru-RU" sz="2800" b="1" dirty="0">
                <a:solidFill>
                  <a:srgbClr val="C00000"/>
                </a:solidFill>
              </a:rPr>
              <a:t>8. </a:t>
            </a:r>
            <a:r>
              <a:rPr lang="ru-RU" sz="2800" b="1" dirty="0" err="1">
                <a:solidFill>
                  <a:srgbClr val="C00000"/>
                </a:solidFill>
              </a:rPr>
              <a:t>Patopsihologiýa</a:t>
            </a:r>
            <a:r>
              <a:rPr lang="ru-RU" sz="2800" b="1" dirty="0">
                <a:solidFill>
                  <a:srgbClr val="C00000"/>
                </a:solidFill>
              </a:rPr>
              <a:t> </a:t>
            </a:r>
            <a:r>
              <a:rPr lang="ru-RU" sz="2800" dirty="0" err="1"/>
              <a:t>adamyň</a:t>
            </a:r>
            <a:r>
              <a:rPr lang="ru-RU" sz="2800" dirty="0"/>
              <a:t> </a:t>
            </a:r>
            <a:r>
              <a:rPr lang="ru-RU" sz="2800" dirty="0" err="1"/>
              <a:t>kadaly</a:t>
            </a:r>
            <a:r>
              <a:rPr lang="ru-RU" sz="2800" dirty="0"/>
              <a:t> </a:t>
            </a:r>
            <a:r>
              <a:rPr lang="ru-RU" sz="2800" dirty="0" err="1"/>
              <a:t>psihiki</a:t>
            </a:r>
            <a:r>
              <a:rPr lang="ru-RU" sz="2800" dirty="0"/>
              <a:t> </a:t>
            </a:r>
            <a:r>
              <a:rPr lang="ru-RU" sz="2800" dirty="0" err="1"/>
              <a:t>işiniň</a:t>
            </a:r>
            <a:r>
              <a:rPr lang="ru-RU" sz="2800" dirty="0"/>
              <a:t> </a:t>
            </a:r>
            <a:r>
              <a:rPr lang="ru-RU" sz="2800" dirty="0" err="1"/>
              <a:t>bozulmalaryny</a:t>
            </a:r>
            <a:r>
              <a:rPr lang="ru-RU" sz="2800" dirty="0"/>
              <a:t> </a:t>
            </a:r>
            <a:r>
              <a:rPr lang="ru-RU" sz="2800" dirty="0" err="1"/>
              <a:t>we</a:t>
            </a:r>
            <a:r>
              <a:rPr lang="ru-RU" sz="2800" dirty="0"/>
              <a:t> </a:t>
            </a:r>
            <a:r>
              <a:rPr lang="ru-RU" sz="2800" dirty="0" err="1"/>
              <a:t>onuň</a:t>
            </a:r>
            <a:r>
              <a:rPr lang="ru-RU" sz="2800" dirty="0"/>
              <a:t> </a:t>
            </a:r>
            <a:r>
              <a:rPr lang="ru-RU" sz="2800" dirty="0" err="1"/>
              <a:t>şahsyýete</a:t>
            </a:r>
            <a:r>
              <a:rPr lang="ru-RU" sz="2800" dirty="0"/>
              <a:t> </a:t>
            </a:r>
            <a:r>
              <a:rPr lang="ru-RU" sz="2800" dirty="0" err="1"/>
              <a:t>edýän</a:t>
            </a:r>
            <a:r>
              <a:rPr lang="ru-RU" sz="2800" dirty="0"/>
              <a:t> </a:t>
            </a:r>
            <a:r>
              <a:rPr lang="ru-RU" sz="2800" dirty="0" err="1"/>
              <a:t>täsirini</a:t>
            </a:r>
            <a:r>
              <a:rPr lang="ru-RU" sz="2800" dirty="0"/>
              <a:t> </a:t>
            </a:r>
            <a:r>
              <a:rPr lang="ru-RU" sz="2800" dirty="0" err="1"/>
              <a:t>öwrenýär</a:t>
            </a:r>
            <a:r>
              <a:rPr lang="ru-RU" sz="2800" dirty="0"/>
              <a:t>. </a:t>
            </a:r>
            <a:r>
              <a:rPr lang="ru-RU" sz="2800" dirty="0" err="1"/>
              <a:t>Psihologiýanyň</a:t>
            </a:r>
            <a:r>
              <a:rPr lang="ru-RU" sz="2800" dirty="0"/>
              <a:t> </a:t>
            </a:r>
            <a:r>
              <a:rPr lang="ru-RU" sz="2800" dirty="0" err="1"/>
              <a:t>bu</a:t>
            </a:r>
            <a:r>
              <a:rPr lang="ru-RU" sz="2800" dirty="0"/>
              <a:t> </a:t>
            </a:r>
            <a:r>
              <a:rPr lang="ru-RU" sz="2800" dirty="0" err="1"/>
              <a:t>pudagy</a:t>
            </a:r>
            <a:r>
              <a:rPr lang="ru-RU" sz="2800" dirty="0"/>
              <a:t> </a:t>
            </a:r>
            <a:r>
              <a:rPr lang="ru-RU" sz="2800" dirty="0" err="1"/>
              <a:t>birnäçe</a:t>
            </a:r>
            <a:r>
              <a:rPr lang="ru-RU" sz="2800" dirty="0"/>
              <a:t> </a:t>
            </a:r>
            <a:r>
              <a:rPr lang="ru-RU" sz="2800" dirty="0" err="1"/>
              <a:t>ýagny</a:t>
            </a:r>
            <a:r>
              <a:rPr lang="ru-RU" sz="2800" dirty="0"/>
              <a:t>,</a:t>
            </a:r>
          </a:p>
          <a:p>
            <a:r>
              <a:rPr lang="ru-RU" sz="2800" b="1" dirty="0">
                <a:solidFill>
                  <a:srgbClr val="00B050"/>
                </a:solidFill>
              </a:rPr>
              <a:t>a) </a:t>
            </a:r>
            <a:r>
              <a:rPr lang="ru-RU" sz="2800" b="1" dirty="0" err="1">
                <a:solidFill>
                  <a:srgbClr val="00B050"/>
                </a:solidFill>
              </a:rPr>
              <a:t>oligofrenopsihologiýa</a:t>
            </a:r>
            <a:r>
              <a:rPr lang="ru-RU" sz="2800" b="1" dirty="0">
                <a:solidFill>
                  <a:srgbClr val="00B050"/>
                </a:solidFill>
              </a:rPr>
              <a:t> </a:t>
            </a:r>
            <a:r>
              <a:rPr lang="ru-RU" sz="2800" dirty="0" err="1"/>
              <a:t>adamyň</a:t>
            </a:r>
            <a:r>
              <a:rPr lang="ru-RU" sz="2800" dirty="0"/>
              <a:t> </a:t>
            </a:r>
            <a:r>
              <a:rPr lang="ru-RU" sz="2800" dirty="0" err="1"/>
              <a:t>kelle</a:t>
            </a:r>
            <a:r>
              <a:rPr lang="ru-RU" sz="2800" dirty="0"/>
              <a:t> </a:t>
            </a:r>
            <a:r>
              <a:rPr lang="ru-RU" sz="2800" dirty="0" err="1"/>
              <a:t>beýnisiniň</a:t>
            </a:r>
            <a:r>
              <a:rPr lang="ru-RU" sz="2800" dirty="0"/>
              <a:t> </a:t>
            </a:r>
            <a:r>
              <a:rPr lang="ru-RU" sz="2800" dirty="0" err="1"/>
              <a:t>dogabitdi</a:t>
            </a:r>
            <a:r>
              <a:rPr lang="ru-RU" sz="2800" dirty="0"/>
              <a:t> </a:t>
            </a:r>
            <a:r>
              <a:rPr lang="ru-RU" sz="2800" dirty="0" err="1"/>
              <a:t>ýetmezçiligini</a:t>
            </a:r>
            <a:r>
              <a:rPr lang="ru-RU" sz="2800" dirty="0"/>
              <a:t>, </a:t>
            </a:r>
            <a:r>
              <a:rPr lang="ru-RU" sz="2800" dirty="0" err="1"/>
              <a:t>akyl</a:t>
            </a:r>
            <a:r>
              <a:rPr lang="ru-RU" sz="2800" dirty="0"/>
              <a:t> </a:t>
            </a:r>
            <a:r>
              <a:rPr lang="ru-RU" sz="2800" dirty="0" err="1"/>
              <a:t>taýdan</a:t>
            </a:r>
            <a:r>
              <a:rPr lang="ru-RU" sz="2800" dirty="0"/>
              <a:t> </a:t>
            </a:r>
            <a:r>
              <a:rPr lang="ru-RU" sz="2800" dirty="0" err="1"/>
              <a:t>şikeslilerini</a:t>
            </a:r>
            <a:r>
              <a:rPr lang="ru-RU" sz="2800" dirty="0"/>
              <a:t> </a:t>
            </a:r>
            <a:r>
              <a:rPr lang="ru-RU" sz="2800" dirty="0" err="1"/>
              <a:t>öwrenýän</a:t>
            </a:r>
            <a:r>
              <a:rPr lang="ru-RU" sz="2800" dirty="0"/>
              <a:t>;</a:t>
            </a:r>
          </a:p>
          <a:p>
            <a:r>
              <a:rPr lang="ru-RU" sz="2800" b="1" dirty="0">
                <a:solidFill>
                  <a:srgbClr val="00B050"/>
                </a:solidFill>
              </a:rPr>
              <a:t>b) </a:t>
            </a:r>
            <a:r>
              <a:rPr lang="ru-RU" sz="2800" b="1" dirty="0" err="1">
                <a:solidFill>
                  <a:srgbClr val="00B050"/>
                </a:solidFill>
              </a:rPr>
              <a:t>tiflopsihologiýa</a:t>
            </a:r>
            <a:r>
              <a:rPr lang="ru-RU" sz="2800" b="1" dirty="0">
                <a:solidFill>
                  <a:srgbClr val="00B050"/>
                </a:solidFill>
              </a:rPr>
              <a:t> </a:t>
            </a:r>
            <a:r>
              <a:rPr lang="ru-RU" sz="2800" dirty="0" err="1"/>
              <a:t>kör</a:t>
            </a:r>
            <a:r>
              <a:rPr lang="ru-RU" sz="2800" dirty="0"/>
              <a:t> </a:t>
            </a:r>
            <a:r>
              <a:rPr lang="ru-RU" sz="2800" dirty="0" err="1"/>
              <a:t>ýa-da</a:t>
            </a:r>
            <a:r>
              <a:rPr lang="ru-RU" sz="2800" dirty="0"/>
              <a:t> </a:t>
            </a:r>
            <a:r>
              <a:rPr lang="ru-RU" sz="2800" dirty="0" err="1"/>
              <a:t>çala</a:t>
            </a:r>
            <a:r>
              <a:rPr lang="ru-RU" sz="2800" dirty="0"/>
              <a:t> </a:t>
            </a:r>
            <a:r>
              <a:rPr lang="ru-RU" sz="2800" dirty="0" err="1"/>
              <a:t>görýän</a:t>
            </a:r>
            <a:r>
              <a:rPr lang="ru-RU" sz="2800" dirty="0"/>
              <a:t> </a:t>
            </a:r>
            <a:r>
              <a:rPr lang="ru-RU" sz="2800" dirty="0" err="1"/>
              <a:t>adamlaryň</a:t>
            </a:r>
            <a:r>
              <a:rPr lang="ru-RU" sz="2800" dirty="0"/>
              <a:t> </a:t>
            </a:r>
            <a:r>
              <a:rPr lang="ru-RU" sz="2800" dirty="0" err="1"/>
              <a:t>psihiki</a:t>
            </a:r>
            <a:r>
              <a:rPr lang="ru-RU" sz="2800" dirty="0"/>
              <a:t> </a:t>
            </a:r>
            <a:r>
              <a:rPr lang="ru-RU" sz="2800" dirty="0" err="1"/>
              <a:t>aýratynlyklaryny</a:t>
            </a:r>
            <a:r>
              <a:rPr lang="ru-RU" sz="2800" dirty="0"/>
              <a:t> </a:t>
            </a:r>
            <a:r>
              <a:rPr lang="ru-RU" sz="2800" dirty="0" err="1"/>
              <a:t>öwrenýän</a:t>
            </a:r>
            <a:r>
              <a:rPr lang="ru-RU" sz="2800" dirty="0"/>
              <a:t>;</a:t>
            </a:r>
          </a:p>
          <a:p>
            <a:r>
              <a:rPr lang="ru-RU" sz="2800" b="1" dirty="0">
                <a:solidFill>
                  <a:srgbClr val="00B050"/>
                </a:solidFill>
              </a:rPr>
              <a:t>ç) </a:t>
            </a:r>
            <a:r>
              <a:rPr lang="ru-RU" sz="2800" b="1" dirty="0" err="1">
                <a:solidFill>
                  <a:srgbClr val="00B050"/>
                </a:solidFill>
              </a:rPr>
              <a:t>surdopsihilogiýa</a:t>
            </a:r>
            <a:r>
              <a:rPr lang="ru-RU" sz="2800" b="1" dirty="0">
                <a:solidFill>
                  <a:srgbClr val="00B050"/>
                </a:solidFill>
              </a:rPr>
              <a:t> </a:t>
            </a:r>
            <a:r>
              <a:rPr lang="ru-RU" sz="2800" dirty="0" err="1"/>
              <a:t>ker</a:t>
            </a:r>
            <a:r>
              <a:rPr lang="ru-RU" sz="2800" dirty="0"/>
              <a:t> </a:t>
            </a:r>
            <a:r>
              <a:rPr lang="ru-RU" sz="2800" dirty="0" err="1"/>
              <a:t>ýa-da</a:t>
            </a:r>
            <a:r>
              <a:rPr lang="ru-RU" sz="2800" dirty="0"/>
              <a:t> </a:t>
            </a:r>
            <a:r>
              <a:rPr lang="ru-RU" sz="2800" dirty="0" err="1"/>
              <a:t>çala</a:t>
            </a:r>
            <a:r>
              <a:rPr lang="ru-RU" sz="2800" dirty="0"/>
              <a:t> </a:t>
            </a:r>
            <a:r>
              <a:rPr lang="ru-RU" sz="2800" dirty="0" err="1"/>
              <a:t>eşidýän</a:t>
            </a:r>
            <a:r>
              <a:rPr lang="ru-RU" sz="2800" dirty="0"/>
              <a:t> </a:t>
            </a:r>
            <a:r>
              <a:rPr lang="ru-RU" sz="2800" dirty="0" err="1"/>
              <a:t>adamlaryň</a:t>
            </a:r>
            <a:r>
              <a:rPr lang="ru-RU" sz="2800" dirty="0"/>
              <a:t> </a:t>
            </a:r>
            <a:r>
              <a:rPr lang="ru-RU" sz="2800" dirty="0" err="1"/>
              <a:t>psihologik</a:t>
            </a:r>
            <a:r>
              <a:rPr lang="ru-RU" sz="2800" dirty="0"/>
              <a:t> </a:t>
            </a:r>
            <a:r>
              <a:rPr lang="ru-RU" sz="2800" dirty="0" err="1"/>
              <a:t>ýagdaýlaryny</a:t>
            </a:r>
            <a:r>
              <a:rPr lang="ru-RU" sz="2800" dirty="0"/>
              <a:t> </a:t>
            </a:r>
            <a:r>
              <a:rPr lang="ru-RU" sz="2800" dirty="0" err="1"/>
              <a:t>öwrenýän</a:t>
            </a:r>
            <a:r>
              <a:rPr lang="ru-RU" sz="2800" dirty="0"/>
              <a:t> </a:t>
            </a:r>
            <a:r>
              <a:rPr lang="ru-RU" sz="2800" dirty="0" err="1"/>
              <a:t>ugurlara</a:t>
            </a:r>
            <a:r>
              <a:rPr lang="ru-RU" sz="2800" dirty="0"/>
              <a:t> </a:t>
            </a:r>
            <a:r>
              <a:rPr lang="ru-RU" sz="2800" dirty="0" err="1"/>
              <a:t>bölünýär</a:t>
            </a:r>
            <a:r>
              <a:rPr lang="ru-RU" sz="2800" dirty="0"/>
              <a:t>.</a:t>
            </a:r>
          </a:p>
          <a:p>
            <a:pPr marL="0" indent="0">
              <a:buNone/>
            </a:pPr>
            <a:endParaRPr lang="ru-RU" dirty="0"/>
          </a:p>
        </p:txBody>
      </p:sp>
    </p:spTree>
    <p:extLst>
      <p:ext uri="{BB962C8B-B14F-4D97-AF65-F5344CB8AC3E}">
        <p14:creationId xmlns:p14="http://schemas.microsoft.com/office/powerpoint/2010/main" val="207523696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55600" y="321732"/>
            <a:ext cx="11252200" cy="6028267"/>
          </a:xfrm>
        </p:spPr>
        <p:txBody>
          <a:bodyPr>
            <a:normAutofit lnSpcReduction="10000"/>
          </a:bodyPr>
          <a:lstStyle/>
          <a:p>
            <a:pPr marL="0" indent="0">
              <a:buNone/>
            </a:pPr>
            <a:r>
              <a:rPr lang="ru-RU" sz="2800" b="1" dirty="0">
                <a:solidFill>
                  <a:srgbClr val="C00000"/>
                </a:solidFill>
              </a:rPr>
              <a:t>9. </a:t>
            </a:r>
            <a:r>
              <a:rPr lang="ru-RU" sz="2800" b="1" dirty="0" err="1">
                <a:solidFill>
                  <a:srgbClr val="C00000"/>
                </a:solidFill>
              </a:rPr>
              <a:t>Zoopsihologiýanyň</a:t>
            </a:r>
            <a:r>
              <a:rPr lang="ru-RU" sz="2800" b="1" dirty="0">
                <a:solidFill>
                  <a:srgbClr val="C00000"/>
                </a:solidFill>
              </a:rPr>
              <a:t> </a:t>
            </a:r>
            <a:r>
              <a:rPr lang="ru-RU" sz="2800" dirty="0" err="1"/>
              <a:t>psihologiýanyň</a:t>
            </a:r>
            <a:r>
              <a:rPr lang="ru-RU" sz="2800" dirty="0"/>
              <a:t> </a:t>
            </a:r>
            <a:r>
              <a:rPr lang="ru-RU" sz="2800" dirty="0" err="1"/>
              <a:t>beýleki</a:t>
            </a:r>
            <a:r>
              <a:rPr lang="ru-RU" sz="2800" dirty="0"/>
              <a:t> </a:t>
            </a:r>
            <a:r>
              <a:rPr lang="ru-RU" sz="2800" dirty="0" err="1"/>
              <a:t>pudaklaryndan</a:t>
            </a:r>
            <a:r>
              <a:rPr lang="ru-RU" sz="2800" dirty="0"/>
              <a:t> </a:t>
            </a:r>
            <a:r>
              <a:rPr lang="ru-RU" sz="2800" dirty="0" err="1" smtClean="0"/>
              <a:t>esasy</a:t>
            </a:r>
            <a:r>
              <a:rPr lang="tk-TM" sz="2800" dirty="0"/>
              <a:t> </a:t>
            </a:r>
            <a:r>
              <a:rPr lang="ru-RU" sz="2800" dirty="0" err="1" smtClean="0"/>
              <a:t>tapawudy</a:t>
            </a:r>
            <a:r>
              <a:rPr lang="ru-RU" sz="2800" dirty="0" smtClean="0"/>
              <a:t> </a:t>
            </a:r>
            <a:r>
              <a:rPr lang="ru-RU" sz="2800" dirty="0" err="1"/>
              <a:t>onuň</a:t>
            </a:r>
            <a:r>
              <a:rPr lang="ru-RU" sz="2800" dirty="0"/>
              <a:t> </a:t>
            </a:r>
            <a:r>
              <a:rPr lang="ru-RU" sz="2800" dirty="0" err="1"/>
              <a:t>haýwanlaryň</a:t>
            </a:r>
            <a:r>
              <a:rPr lang="ru-RU" sz="2800" dirty="0"/>
              <a:t> </a:t>
            </a:r>
            <a:r>
              <a:rPr lang="ru-RU" sz="2800" dirty="0" err="1"/>
              <a:t>psihologiýasyny</a:t>
            </a:r>
            <a:r>
              <a:rPr lang="ru-RU" sz="2800" dirty="0"/>
              <a:t> </a:t>
            </a:r>
            <a:r>
              <a:rPr lang="ru-RU" sz="2800" dirty="0" err="1"/>
              <a:t>öwrenýänligidir</a:t>
            </a:r>
            <a:r>
              <a:rPr lang="ru-RU" sz="2800" dirty="0"/>
              <a:t>. </a:t>
            </a:r>
            <a:r>
              <a:rPr lang="ru-RU" sz="2800" dirty="0" err="1" smtClean="0"/>
              <a:t>Psihologiýanyň</a:t>
            </a:r>
            <a:r>
              <a:rPr lang="tk-TM" sz="2800" dirty="0"/>
              <a:t> </a:t>
            </a:r>
            <a:r>
              <a:rPr lang="ru-RU" sz="2800" dirty="0" err="1" smtClean="0"/>
              <a:t>bu</a:t>
            </a:r>
            <a:r>
              <a:rPr lang="ru-RU" sz="2800" dirty="0" smtClean="0"/>
              <a:t> </a:t>
            </a:r>
            <a:r>
              <a:rPr lang="ru-RU" sz="2800" dirty="0" err="1"/>
              <a:t>ugry</a:t>
            </a:r>
            <a:r>
              <a:rPr lang="ru-RU" sz="2800" dirty="0"/>
              <a:t> </a:t>
            </a:r>
            <a:r>
              <a:rPr lang="ru-RU" sz="2800" dirty="0" err="1"/>
              <a:t>haýwanlaryň</a:t>
            </a:r>
            <a:r>
              <a:rPr lang="ru-RU" sz="2800" dirty="0"/>
              <a:t>, </a:t>
            </a:r>
            <a:r>
              <a:rPr lang="ru-RU" sz="2800" dirty="0" err="1"/>
              <a:t>aýratyn-da</a:t>
            </a:r>
            <a:r>
              <a:rPr lang="ru-RU" sz="2800" dirty="0"/>
              <a:t> </a:t>
            </a:r>
            <a:r>
              <a:rPr lang="ru-RU" sz="2800" dirty="0" err="1"/>
              <a:t>ösen</a:t>
            </a:r>
            <a:r>
              <a:rPr lang="ru-RU" sz="2800" dirty="0"/>
              <a:t> </a:t>
            </a:r>
            <a:r>
              <a:rPr lang="ru-RU" sz="2800" dirty="0" err="1"/>
              <a:t>haýwanlaryň</a:t>
            </a:r>
            <a:r>
              <a:rPr lang="ru-RU" sz="2800" dirty="0"/>
              <a:t> </a:t>
            </a:r>
            <a:r>
              <a:rPr lang="ru-RU" sz="2800" dirty="0" err="1"/>
              <a:t>psihikasyny</a:t>
            </a:r>
            <a:r>
              <a:rPr lang="ru-RU" sz="2800" dirty="0"/>
              <a:t> </a:t>
            </a:r>
            <a:r>
              <a:rPr lang="ru-RU" sz="2800" dirty="0" err="1"/>
              <a:t>adam</a:t>
            </a:r>
            <a:r>
              <a:rPr lang="ru-RU" sz="2800" dirty="0"/>
              <a:t> </a:t>
            </a:r>
            <a:r>
              <a:rPr lang="ru-RU" sz="2800" dirty="0" err="1"/>
              <a:t>psihikasy</a:t>
            </a:r>
            <a:r>
              <a:rPr lang="ru-RU" sz="2800" dirty="0"/>
              <a:t> </a:t>
            </a:r>
            <a:r>
              <a:rPr lang="ru-RU" sz="2800" dirty="0" err="1"/>
              <a:t>bilen</a:t>
            </a:r>
            <a:r>
              <a:rPr lang="ru-RU" sz="2800" dirty="0"/>
              <a:t> </a:t>
            </a:r>
            <a:r>
              <a:rPr lang="ru-RU" sz="2800" dirty="0" err="1"/>
              <a:t>deňeşdirip</a:t>
            </a:r>
            <a:r>
              <a:rPr lang="ru-RU" sz="2800" dirty="0"/>
              <a:t> </a:t>
            </a:r>
            <a:r>
              <a:rPr lang="ru-RU" sz="2800" dirty="0" err="1"/>
              <a:t>öwrenmeklige</a:t>
            </a:r>
            <a:r>
              <a:rPr lang="ru-RU" sz="2800" dirty="0"/>
              <a:t> </a:t>
            </a:r>
            <a:r>
              <a:rPr lang="ru-RU" sz="2800" dirty="0" err="1"/>
              <a:t>mümkinçilik</a:t>
            </a:r>
            <a:r>
              <a:rPr lang="ru-RU" sz="2800" dirty="0"/>
              <a:t> </a:t>
            </a:r>
            <a:r>
              <a:rPr lang="ru-RU" sz="2800" dirty="0" err="1"/>
              <a:t>berýär</a:t>
            </a:r>
            <a:r>
              <a:rPr lang="ru-RU" sz="2800" dirty="0"/>
              <a:t>.</a:t>
            </a:r>
          </a:p>
          <a:p>
            <a:pPr marL="0" indent="0">
              <a:buNone/>
            </a:pPr>
            <a:r>
              <a:rPr lang="ru-RU" sz="2800" b="1" dirty="0">
                <a:solidFill>
                  <a:srgbClr val="C00000"/>
                </a:solidFill>
              </a:rPr>
              <a:t>10. </a:t>
            </a:r>
            <a:r>
              <a:rPr lang="ru-RU" sz="2800" b="1" dirty="0" err="1">
                <a:solidFill>
                  <a:srgbClr val="C00000"/>
                </a:solidFill>
              </a:rPr>
              <a:t>Zähmet</a:t>
            </a:r>
            <a:r>
              <a:rPr lang="ru-RU" sz="2800" b="1" dirty="0">
                <a:solidFill>
                  <a:srgbClr val="C00000"/>
                </a:solidFill>
              </a:rPr>
              <a:t> </a:t>
            </a:r>
            <a:r>
              <a:rPr lang="ru-RU" sz="2800" b="1" dirty="0" err="1">
                <a:solidFill>
                  <a:srgbClr val="C00000"/>
                </a:solidFill>
              </a:rPr>
              <a:t>psihologiýasy</a:t>
            </a:r>
            <a:r>
              <a:rPr lang="ru-RU" sz="2800" b="1" dirty="0">
                <a:solidFill>
                  <a:srgbClr val="C00000"/>
                </a:solidFill>
              </a:rPr>
              <a:t> </a:t>
            </a:r>
            <a:r>
              <a:rPr lang="ru-RU" sz="2800" dirty="0" err="1"/>
              <a:t>zähmet</a:t>
            </a:r>
            <a:r>
              <a:rPr lang="ru-RU" sz="2800" dirty="0"/>
              <a:t> </a:t>
            </a:r>
            <a:r>
              <a:rPr lang="ru-RU" sz="2800" dirty="0" err="1"/>
              <a:t>işiniň</a:t>
            </a:r>
            <a:r>
              <a:rPr lang="ru-RU" sz="2800" dirty="0"/>
              <a:t> </a:t>
            </a:r>
            <a:r>
              <a:rPr lang="ru-RU" sz="2800" dirty="0" err="1"/>
              <a:t>psihologik</a:t>
            </a:r>
            <a:r>
              <a:rPr lang="ru-RU" sz="2800" dirty="0"/>
              <a:t> </a:t>
            </a:r>
            <a:r>
              <a:rPr lang="ru-RU" sz="2800" dirty="0" err="1"/>
              <a:t>aýratynlyklaryny</a:t>
            </a:r>
            <a:endParaRPr lang="ru-RU" sz="2800" dirty="0"/>
          </a:p>
          <a:p>
            <a:pPr marL="0" indent="0">
              <a:buNone/>
            </a:pPr>
            <a:r>
              <a:rPr lang="ru-RU" sz="2800" dirty="0" err="1"/>
              <a:t>öwrenýär</a:t>
            </a:r>
            <a:r>
              <a:rPr lang="ru-RU" sz="2800" dirty="0"/>
              <a:t>. </a:t>
            </a:r>
            <a:r>
              <a:rPr lang="ru-RU" sz="2800" dirty="0" err="1"/>
              <a:t>Şahsyýetiň</a:t>
            </a:r>
            <a:r>
              <a:rPr lang="ru-RU" sz="2800" dirty="0"/>
              <a:t> </a:t>
            </a:r>
            <a:r>
              <a:rPr lang="ru-RU" sz="2800" dirty="0" err="1"/>
              <a:t>hünäri</a:t>
            </a:r>
            <a:r>
              <a:rPr lang="ru-RU" sz="2800" dirty="0"/>
              <a:t> </a:t>
            </a:r>
            <a:r>
              <a:rPr lang="ru-RU" sz="2800" dirty="0" err="1"/>
              <a:t>saýlap-seçip</a:t>
            </a:r>
            <a:r>
              <a:rPr lang="ru-RU" sz="2800" dirty="0"/>
              <a:t> </a:t>
            </a:r>
            <a:r>
              <a:rPr lang="ru-RU" sz="2800" dirty="0" err="1"/>
              <a:t>almagynyň</a:t>
            </a:r>
            <a:r>
              <a:rPr lang="ru-RU" sz="2800" dirty="0"/>
              <a:t> </a:t>
            </a:r>
            <a:r>
              <a:rPr lang="ru-RU" sz="2800" dirty="0" err="1"/>
              <a:t>dürli</a:t>
            </a:r>
            <a:r>
              <a:rPr lang="ru-RU" sz="2800" dirty="0"/>
              <a:t> </a:t>
            </a:r>
            <a:r>
              <a:rPr lang="ru-RU" sz="2800" dirty="0" err="1"/>
              <a:t>mümkinçiliklerini</a:t>
            </a:r>
            <a:r>
              <a:rPr lang="ru-RU" sz="2800" dirty="0"/>
              <a:t>,</a:t>
            </a:r>
          </a:p>
          <a:p>
            <a:pPr marL="0" indent="0">
              <a:buNone/>
            </a:pPr>
            <a:r>
              <a:rPr lang="ru-RU" sz="2800" dirty="0" err="1"/>
              <a:t>onuň</a:t>
            </a:r>
            <a:r>
              <a:rPr lang="ru-RU" sz="2800" dirty="0"/>
              <a:t> </a:t>
            </a:r>
            <a:r>
              <a:rPr lang="ru-RU" sz="2800" dirty="0" err="1"/>
              <a:t>zähmeti</a:t>
            </a:r>
            <a:r>
              <a:rPr lang="ru-RU" sz="2800" dirty="0"/>
              <a:t> </a:t>
            </a:r>
            <a:r>
              <a:rPr lang="ru-RU" sz="2800" dirty="0" err="1"/>
              <a:t>ylmy</a:t>
            </a:r>
            <a:r>
              <a:rPr lang="ru-RU" sz="2800" dirty="0"/>
              <a:t> </a:t>
            </a:r>
            <a:r>
              <a:rPr lang="ru-RU" sz="2800" dirty="0" err="1"/>
              <a:t>esasda</a:t>
            </a:r>
            <a:r>
              <a:rPr lang="ru-RU" sz="2800" dirty="0"/>
              <a:t> </a:t>
            </a:r>
            <a:r>
              <a:rPr lang="ru-RU" sz="2800" dirty="0" err="1"/>
              <a:t>guramagyny</a:t>
            </a:r>
            <a:r>
              <a:rPr lang="ru-RU" sz="2800" dirty="0"/>
              <a:t>, </a:t>
            </a:r>
            <a:r>
              <a:rPr lang="ru-RU" sz="2800" dirty="0" err="1"/>
              <a:t>zähmet</a:t>
            </a:r>
            <a:r>
              <a:rPr lang="ru-RU" sz="2800" dirty="0"/>
              <a:t> </a:t>
            </a:r>
            <a:r>
              <a:rPr lang="ru-RU" sz="2800" dirty="0" err="1" smtClean="0"/>
              <a:t>öndürijiligini</a:t>
            </a:r>
            <a:r>
              <a:rPr lang="tk-TM" sz="2800" dirty="0" smtClean="0"/>
              <a:t> </a:t>
            </a:r>
            <a:r>
              <a:rPr lang="ru-RU" sz="2800" dirty="0" err="1" smtClean="0"/>
              <a:t>ýokarlandyrmagyň</a:t>
            </a:r>
            <a:r>
              <a:rPr lang="ru-RU" sz="2800" dirty="0" smtClean="0"/>
              <a:t> </a:t>
            </a:r>
            <a:r>
              <a:rPr lang="ru-RU" sz="2800" dirty="0" err="1"/>
              <a:t>zerurlygyny</a:t>
            </a:r>
            <a:r>
              <a:rPr lang="ru-RU" sz="2800" dirty="0"/>
              <a:t>, </a:t>
            </a:r>
            <a:r>
              <a:rPr lang="ru-RU" sz="2800" dirty="0" err="1"/>
              <a:t>zähmet</a:t>
            </a:r>
            <a:r>
              <a:rPr lang="ru-RU" sz="2800" dirty="0"/>
              <a:t> </a:t>
            </a:r>
            <a:r>
              <a:rPr lang="ru-RU" sz="2800" dirty="0" err="1"/>
              <a:t>kollektiwlerindäki</a:t>
            </a:r>
            <a:r>
              <a:rPr lang="ru-RU" sz="2800" dirty="0"/>
              <a:t> </a:t>
            </a:r>
            <a:r>
              <a:rPr lang="ru-RU" sz="2800" dirty="0" err="1"/>
              <a:t>gatnaşyklary</a:t>
            </a:r>
            <a:r>
              <a:rPr lang="ru-RU" sz="2800" dirty="0"/>
              <a:t> </a:t>
            </a:r>
            <a:r>
              <a:rPr lang="ru-RU" sz="2800" dirty="0" err="1"/>
              <a:t>dogry</a:t>
            </a:r>
            <a:r>
              <a:rPr lang="ru-RU" sz="2800" dirty="0"/>
              <a:t> </a:t>
            </a:r>
            <a:r>
              <a:rPr lang="ru-RU" sz="2800" dirty="0" err="1"/>
              <a:t>guramagyň</a:t>
            </a:r>
            <a:r>
              <a:rPr lang="ru-RU" sz="2800" dirty="0"/>
              <a:t> </a:t>
            </a:r>
            <a:r>
              <a:rPr lang="ru-RU" sz="2800" dirty="0" err="1"/>
              <a:t>mümkinçiliklerini</a:t>
            </a:r>
            <a:r>
              <a:rPr lang="ru-RU" sz="2800" dirty="0"/>
              <a:t> </a:t>
            </a:r>
            <a:r>
              <a:rPr lang="ru-RU" sz="2800" dirty="0" err="1"/>
              <a:t>öwrenýär</a:t>
            </a:r>
            <a:r>
              <a:rPr lang="ru-RU" sz="2800" dirty="0"/>
              <a:t>. </a:t>
            </a:r>
            <a:r>
              <a:rPr lang="ru-RU" sz="2800" dirty="0" err="1"/>
              <a:t>öwrenýär</a:t>
            </a:r>
            <a:r>
              <a:rPr lang="ru-RU" sz="2800" dirty="0"/>
              <a:t>.</a:t>
            </a:r>
          </a:p>
          <a:p>
            <a:pPr marL="0" indent="0">
              <a:buNone/>
            </a:pPr>
            <a:r>
              <a:rPr lang="ru-RU" sz="2800" b="1" dirty="0">
                <a:solidFill>
                  <a:srgbClr val="C00000"/>
                </a:solidFill>
              </a:rPr>
              <a:t>11. </a:t>
            </a:r>
            <a:r>
              <a:rPr lang="ru-RU" sz="2800" b="1" dirty="0" err="1">
                <a:solidFill>
                  <a:srgbClr val="C00000"/>
                </a:solidFill>
              </a:rPr>
              <a:t>Kosmiki</a:t>
            </a:r>
            <a:r>
              <a:rPr lang="ru-RU" sz="2800" b="1" dirty="0">
                <a:solidFill>
                  <a:srgbClr val="C00000"/>
                </a:solidFill>
              </a:rPr>
              <a:t> </a:t>
            </a:r>
            <a:r>
              <a:rPr lang="ru-RU" sz="2800" b="1" dirty="0" err="1">
                <a:solidFill>
                  <a:srgbClr val="C00000"/>
                </a:solidFill>
              </a:rPr>
              <a:t>psihologiýa</a:t>
            </a:r>
            <a:r>
              <a:rPr lang="ru-RU" sz="2800" b="1" dirty="0">
                <a:solidFill>
                  <a:srgbClr val="C00000"/>
                </a:solidFill>
              </a:rPr>
              <a:t> </a:t>
            </a:r>
            <a:r>
              <a:rPr lang="ru-RU" sz="2800" dirty="0" err="1"/>
              <a:t>uçuş</a:t>
            </a:r>
            <a:r>
              <a:rPr lang="ru-RU" sz="2800" dirty="0"/>
              <a:t> </a:t>
            </a:r>
            <a:r>
              <a:rPr lang="ru-RU" sz="2800" dirty="0" err="1"/>
              <a:t>ýagdaýyna</a:t>
            </a:r>
            <a:r>
              <a:rPr lang="ru-RU" sz="2800" dirty="0"/>
              <a:t> </a:t>
            </a:r>
            <a:r>
              <a:rPr lang="ru-RU" sz="2800" dirty="0" err="1"/>
              <a:t>taýýarlyk</a:t>
            </a:r>
            <a:r>
              <a:rPr lang="ru-RU" sz="2800" dirty="0"/>
              <a:t> </a:t>
            </a:r>
            <a:r>
              <a:rPr lang="ru-RU" sz="2800" dirty="0" err="1"/>
              <a:t>görýän</a:t>
            </a:r>
            <a:r>
              <a:rPr lang="ru-RU" sz="2800" dirty="0"/>
              <a:t> </a:t>
            </a:r>
            <a:r>
              <a:rPr lang="ru-RU" sz="2800" dirty="0" err="1"/>
              <a:t>ýada</a:t>
            </a:r>
            <a:r>
              <a:rPr lang="ru-RU" sz="2800" dirty="0"/>
              <a:t> </a:t>
            </a:r>
            <a:r>
              <a:rPr lang="ru-RU" sz="2800" dirty="0" err="1"/>
              <a:t>uçuş</a:t>
            </a:r>
            <a:r>
              <a:rPr lang="ru-RU" sz="2800" dirty="0"/>
              <a:t> </a:t>
            </a:r>
            <a:r>
              <a:rPr lang="ru-RU" sz="2800" dirty="0" err="1"/>
              <a:t>şertlerindäki</a:t>
            </a:r>
            <a:r>
              <a:rPr lang="ru-RU" sz="2800" dirty="0"/>
              <a:t> </a:t>
            </a:r>
            <a:r>
              <a:rPr lang="ru-RU" sz="2800" dirty="0" err="1"/>
              <a:t>adamlaryň</a:t>
            </a:r>
            <a:r>
              <a:rPr lang="ru-RU" sz="2800" dirty="0"/>
              <a:t> </a:t>
            </a:r>
            <a:r>
              <a:rPr lang="ru-RU" sz="2800" dirty="0" err="1"/>
              <a:t>psihiki</a:t>
            </a:r>
            <a:r>
              <a:rPr lang="ru-RU" sz="2800" dirty="0"/>
              <a:t> </a:t>
            </a:r>
            <a:r>
              <a:rPr lang="ru-RU" sz="2800" dirty="0" err="1"/>
              <a:t>aýratynlyklaryny</a:t>
            </a:r>
            <a:r>
              <a:rPr lang="ru-RU" sz="2800" dirty="0"/>
              <a:t> </a:t>
            </a:r>
            <a:r>
              <a:rPr lang="ru-RU" sz="2800" dirty="0" err="1"/>
              <a:t>öwrenýär</a:t>
            </a:r>
            <a:r>
              <a:rPr lang="ru-RU" sz="2800" dirty="0"/>
              <a:t>. </a:t>
            </a:r>
            <a:r>
              <a:rPr lang="ru-RU" sz="2800" dirty="0" err="1"/>
              <a:t>Uçuş</a:t>
            </a:r>
            <a:r>
              <a:rPr lang="ru-RU" sz="2800" dirty="0"/>
              <a:t> </a:t>
            </a:r>
            <a:r>
              <a:rPr lang="ru-RU" sz="2800" dirty="0" err="1"/>
              <a:t>şertlerindäki</a:t>
            </a:r>
            <a:r>
              <a:rPr lang="ru-RU" sz="2800" dirty="0"/>
              <a:t> </a:t>
            </a:r>
            <a:r>
              <a:rPr lang="ru-RU" sz="2800" dirty="0" err="1"/>
              <a:t>adamlarda</a:t>
            </a:r>
            <a:r>
              <a:rPr lang="ru-RU" sz="2800" dirty="0"/>
              <a:t> </a:t>
            </a:r>
            <a:r>
              <a:rPr lang="ru-RU" sz="2800" dirty="0" err="1"/>
              <a:t>ýerde</a:t>
            </a:r>
            <a:r>
              <a:rPr lang="ru-RU" sz="2800" dirty="0"/>
              <a:t> </a:t>
            </a:r>
            <a:r>
              <a:rPr lang="ru-RU" sz="2800" dirty="0" err="1"/>
              <a:t>bolmadyk</a:t>
            </a:r>
            <a:r>
              <a:rPr lang="ru-RU" sz="2800" dirty="0"/>
              <a:t> </a:t>
            </a:r>
            <a:r>
              <a:rPr lang="ru-RU" sz="2800" dirty="0" err="1"/>
              <a:t>aýratyn</a:t>
            </a:r>
            <a:r>
              <a:rPr lang="ru-RU" sz="2800" dirty="0"/>
              <a:t> </a:t>
            </a:r>
            <a:r>
              <a:rPr lang="ru-RU" sz="2800" dirty="0" err="1"/>
              <a:t>häsiýetler</a:t>
            </a:r>
            <a:r>
              <a:rPr lang="ru-RU" sz="2800" dirty="0"/>
              <a:t> </a:t>
            </a:r>
            <a:r>
              <a:rPr lang="ru-RU" sz="2800" dirty="0" err="1"/>
              <a:t>ýüze</a:t>
            </a:r>
            <a:r>
              <a:rPr lang="ru-RU" sz="2800" dirty="0"/>
              <a:t> </a:t>
            </a:r>
            <a:r>
              <a:rPr lang="ru-RU" sz="2800" dirty="0" err="1"/>
              <a:t>çykýar</a:t>
            </a:r>
            <a:r>
              <a:rPr lang="ru-RU" sz="2800" dirty="0"/>
              <a:t>. </a:t>
            </a:r>
            <a:r>
              <a:rPr lang="ru-RU" sz="2800" dirty="0" err="1"/>
              <a:t>Şonuň</a:t>
            </a:r>
            <a:r>
              <a:rPr lang="ru-RU" sz="2800" dirty="0"/>
              <a:t> </a:t>
            </a:r>
            <a:r>
              <a:rPr lang="ru-RU" sz="2800" dirty="0" err="1"/>
              <a:t>üçin</a:t>
            </a:r>
            <a:r>
              <a:rPr lang="ru-RU" sz="2800" dirty="0"/>
              <a:t> </a:t>
            </a:r>
            <a:r>
              <a:rPr lang="ru-RU" sz="2800" dirty="0" err="1"/>
              <a:t>kosmonawtlary</a:t>
            </a:r>
            <a:r>
              <a:rPr lang="ru-RU" sz="2800" dirty="0"/>
              <a:t> </a:t>
            </a:r>
            <a:r>
              <a:rPr lang="ru-RU" sz="2800" dirty="0" err="1"/>
              <a:t>taýýarlamak</a:t>
            </a:r>
            <a:r>
              <a:rPr lang="ru-RU" sz="2800" dirty="0"/>
              <a:t>, </a:t>
            </a:r>
            <a:r>
              <a:rPr lang="ru-RU" sz="2800" dirty="0" err="1"/>
              <a:t>okatmak</a:t>
            </a:r>
            <a:r>
              <a:rPr lang="ru-RU" sz="2800" dirty="0"/>
              <a:t> </a:t>
            </a:r>
            <a:r>
              <a:rPr lang="ru-RU" sz="2800" dirty="0" err="1"/>
              <a:t>we</a:t>
            </a:r>
            <a:r>
              <a:rPr lang="ru-RU" sz="2800" dirty="0"/>
              <a:t> </a:t>
            </a:r>
            <a:r>
              <a:rPr lang="ru-RU" sz="2800" dirty="0" err="1"/>
              <a:t>türgenleşik</a:t>
            </a:r>
            <a:r>
              <a:rPr lang="ru-RU" sz="2800" dirty="0"/>
              <a:t> </a:t>
            </a:r>
            <a:r>
              <a:rPr lang="ru-RU" sz="2800" dirty="0" err="1"/>
              <a:t>işlerini</a:t>
            </a:r>
            <a:r>
              <a:rPr lang="ru-RU" sz="2800" dirty="0"/>
              <a:t> </a:t>
            </a:r>
            <a:r>
              <a:rPr lang="ru-RU" sz="2800" dirty="0" err="1"/>
              <a:t>psihologik</a:t>
            </a:r>
            <a:r>
              <a:rPr lang="ru-RU" sz="2800" dirty="0"/>
              <a:t> </a:t>
            </a:r>
            <a:r>
              <a:rPr lang="ru-RU" sz="2800" dirty="0" err="1"/>
              <a:t>taýdan</a:t>
            </a:r>
            <a:r>
              <a:rPr lang="ru-RU" sz="2800" dirty="0"/>
              <a:t> </a:t>
            </a:r>
            <a:r>
              <a:rPr lang="ru-RU" sz="2800" dirty="0" err="1"/>
              <a:t>esaslandyrmak</a:t>
            </a:r>
            <a:r>
              <a:rPr lang="ru-RU" sz="2800" dirty="0"/>
              <a:t> </a:t>
            </a:r>
            <a:r>
              <a:rPr lang="ru-RU" sz="2800" dirty="0" err="1"/>
              <a:t>meselesi</a:t>
            </a:r>
            <a:r>
              <a:rPr lang="ru-RU" sz="2800" dirty="0"/>
              <a:t> </a:t>
            </a:r>
            <a:r>
              <a:rPr lang="ru-RU" sz="2800" dirty="0" err="1"/>
              <a:t>bu</a:t>
            </a:r>
            <a:r>
              <a:rPr lang="ru-RU" sz="2800" dirty="0"/>
              <a:t> </a:t>
            </a:r>
            <a:r>
              <a:rPr lang="ru-RU" sz="2800" dirty="0" err="1"/>
              <a:t>psihologiýanyň</a:t>
            </a:r>
            <a:r>
              <a:rPr lang="ru-RU" sz="2800" dirty="0"/>
              <a:t> </a:t>
            </a:r>
            <a:r>
              <a:rPr lang="ru-RU" sz="2800" dirty="0" err="1"/>
              <a:t>esasy</a:t>
            </a:r>
            <a:r>
              <a:rPr lang="ru-RU" sz="2800" dirty="0"/>
              <a:t> </a:t>
            </a:r>
            <a:r>
              <a:rPr lang="ru-RU" sz="2800" dirty="0" err="1"/>
              <a:t>meselesiniň</a:t>
            </a:r>
            <a:r>
              <a:rPr lang="ru-RU" sz="2800" dirty="0"/>
              <a:t> </a:t>
            </a:r>
            <a:r>
              <a:rPr lang="ru-RU" sz="2800" dirty="0" err="1"/>
              <a:t>biridir</a:t>
            </a:r>
            <a:r>
              <a:rPr lang="ru-RU" sz="2800" dirty="0"/>
              <a:t>.</a:t>
            </a:r>
          </a:p>
          <a:p>
            <a:pPr marL="0" indent="0">
              <a:buNone/>
            </a:pPr>
            <a:endParaRPr lang="ru-RU" dirty="0"/>
          </a:p>
        </p:txBody>
      </p:sp>
    </p:spTree>
    <p:extLst>
      <p:ext uri="{BB962C8B-B14F-4D97-AF65-F5344CB8AC3E}">
        <p14:creationId xmlns:p14="http://schemas.microsoft.com/office/powerpoint/2010/main" val="183415812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70933" y="254000"/>
            <a:ext cx="11082867" cy="6248400"/>
          </a:xfrm>
        </p:spPr>
        <p:txBody>
          <a:bodyPr>
            <a:normAutofit/>
          </a:bodyPr>
          <a:lstStyle/>
          <a:p>
            <a:r>
              <a:rPr lang="ru-RU" sz="2800" b="1" dirty="0">
                <a:solidFill>
                  <a:srgbClr val="C00000"/>
                </a:solidFill>
              </a:rPr>
              <a:t>12. </a:t>
            </a:r>
            <a:r>
              <a:rPr lang="ru-RU" sz="2800" b="1" dirty="0" err="1">
                <a:solidFill>
                  <a:srgbClr val="C00000"/>
                </a:solidFill>
              </a:rPr>
              <a:t>Harby</a:t>
            </a:r>
            <a:r>
              <a:rPr lang="ru-RU" sz="2800" b="1" dirty="0">
                <a:solidFill>
                  <a:srgbClr val="C00000"/>
                </a:solidFill>
              </a:rPr>
              <a:t> </a:t>
            </a:r>
            <a:r>
              <a:rPr lang="ru-RU" sz="2800" b="1" dirty="0" err="1">
                <a:solidFill>
                  <a:srgbClr val="C00000"/>
                </a:solidFill>
              </a:rPr>
              <a:t>psihologiýa</a:t>
            </a:r>
            <a:r>
              <a:rPr lang="ru-RU" sz="2800" b="1" dirty="0">
                <a:solidFill>
                  <a:srgbClr val="C00000"/>
                </a:solidFill>
              </a:rPr>
              <a:t> </a:t>
            </a:r>
            <a:r>
              <a:rPr lang="ru-RU" sz="2800" dirty="0" err="1"/>
              <a:t>harby</a:t>
            </a:r>
            <a:r>
              <a:rPr lang="ru-RU" sz="2800" dirty="0"/>
              <a:t> </a:t>
            </a:r>
            <a:r>
              <a:rPr lang="ru-RU" sz="2800" dirty="0" err="1"/>
              <a:t>ýagdaýdaky</a:t>
            </a:r>
            <a:r>
              <a:rPr lang="ru-RU" sz="2800" dirty="0"/>
              <a:t> </a:t>
            </a:r>
            <a:r>
              <a:rPr lang="ru-RU" sz="2800" dirty="0" err="1"/>
              <a:t>adamlaryň</a:t>
            </a:r>
            <a:r>
              <a:rPr lang="ru-RU" sz="2800" dirty="0"/>
              <a:t> </a:t>
            </a:r>
            <a:r>
              <a:rPr lang="ru-RU" sz="2800" dirty="0" err="1" smtClean="0"/>
              <a:t>psihiki</a:t>
            </a:r>
            <a:r>
              <a:rPr lang="tk-TM" sz="2800" dirty="0"/>
              <a:t> </a:t>
            </a:r>
            <a:r>
              <a:rPr lang="ru-RU" sz="2800" dirty="0" err="1" smtClean="0"/>
              <a:t>aýratynlyklaryny</a:t>
            </a:r>
            <a:r>
              <a:rPr lang="ru-RU" sz="2800" dirty="0" smtClean="0"/>
              <a:t> </a:t>
            </a:r>
            <a:r>
              <a:rPr lang="ru-RU" sz="2800" dirty="0" err="1"/>
              <a:t>öwrenýär</a:t>
            </a:r>
            <a:r>
              <a:rPr lang="ru-RU" sz="2800" dirty="0"/>
              <a:t>. </a:t>
            </a:r>
            <a:r>
              <a:rPr lang="ru-RU" sz="2800" dirty="0" err="1"/>
              <a:t>Harby</a:t>
            </a:r>
            <a:r>
              <a:rPr lang="ru-RU" sz="2800" dirty="0"/>
              <a:t> </a:t>
            </a:r>
            <a:r>
              <a:rPr lang="ru-RU" sz="2800" dirty="0" err="1"/>
              <a:t>pisihologiýanyň</a:t>
            </a:r>
            <a:r>
              <a:rPr lang="ru-RU" sz="2800" dirty="0"/>
              <a:t> </a:t>
            </a:r>
            <a:r>
              <a:rPr lang="ru-RU" sz="2800" dirty="0" err="1"/>
              <a:t>möhüm</a:t>
            </a:r>
            <a:r>
              <a:rPr lang="ru-RU" sz="2800" dirty="0"/>
              <a:t> </a:t>
            </a:r>
            <a:r>
              <a:rPr lang="ru-RU" sz="2800" dirty="0" err="1"/>
              <a:t>wezipesi</a:t>
            </a:r>
            <a:r>
              <a:rPr lang="ru-RU" sz="2800" dirty="0"/>
              <a:t> </a:t>
            </a:r>
            <a:r>
              <a:rPr lang="ru-RU" sz="2800" dirty="0" err="1"/>
              <a:t>harby</a:t>
            </a:r>
            <a:r>
              <a:rPr lang="ru-RU" sz="2800" dirty="0"/>
              <a:t> </a:t>
            </a:r>
            <a:r>
              <a:rPr lang="ru-RU" sz="2800" dirty="0" err="1"/>
              <a:t>okuw</a:t>
            </a:r>
            <a:r>
              <a:rPr lang="ru-RU" sz="2800" dirty="0"/>
              <a:t> </a:t>
            </a:r>
            <a:r>
              <a:rPr lang="ru-RU" sz="2800" dirty="0" err="1"/>
              <a:t>we</a:t>
            </a:r>
            <a:r>
              <a:rPr lang="ru-RU" sz="2800" dirty="0"/>
              <a:t> </a:t>
            </a:r>
            <a:r>
              <a:rPr lang="ru-RU" sz="2800" dirty="0" err="1"/>
              <a:t>terbiýe</a:t>
            </a:r>
            <a:r>
              <a:rPr lang="ru-RU" sz="2800" dirty="0"/>
              <a:t> </a:t>
            </a:r>
            <a:r>
              <a:rPr lang="ru-RU" sz="2800" dirty="0" err="1"/>
              <a:t>meselelerini</a:t>
            </a:r>
            <a:r>
              <a:rPr lang="ru-RU" sz="2800" dirty="0"/>
              <a:t> </a:t>
            </a:r>
            <a:r>
              <a:rPr lang="ru-RU" sz="2800" dirty="0" err="1"/>
              <a:t>işläp</a:t>
            </a:r>
            <a:r>
              <a:rPr lang="ru-RU" sz="2800" dirty="0"/>
              <a:t> </a:t>
            </a:r>
            <a:r>
              <a:rPr lang="ru-RU" sz="2800" dirty="0" err="1"/>
              <a:t>düzmekdir</a:t>
            </a:r>
            <a:r>
              <a:rPr lang="ru-RU" sz="2800" dirty="0"/>
              <a:t>. </a:t>
            </a:r>
            <a:r>
              <a:rPr lang="ru-RU" sz="2800" dirty="0" err="1"/>
              <a:t>Psihologiýa</a:t>
            </a:r>
            <a:r>
              <a:rPr lang="ru-RU" sz="2800" dirty="0"/>
              <a:t> </a:t>
            </a:r>
            <a:r>
              <a:rPr lang="ru-RU" sz="2800" dirty="0" err="1"/>
              <a:t>ylmy</a:t>
            </a:r>
            <a:r>
              <a:rPr lang="ru-RU" sz="2800" dirty="0"/>
              <a:t> </a:t>
            </a:r>
            <a:r>
              <a:rPr lang="ru-RU" sz="2800" dirty="0" err="1"/>
              <a:t>beýleki</a:t>
            </a:r>
            <a:r>
              <a:rPr lang="ru-RU" sz="2800" dirty="0"/>
              <a:t> </a:t>
            </a:r>
            <a:r>
              <a:rPr lang="ru-RU" sz="2800" dirty="0" err="1"/>
              <a:t>ylymlar</a:t>
            </a:r>
            <a:r>
              <a:rPr lang="ru-RU" sz="2800" dirty="0"/>
              <a:t> </a:t>
            </a:r>
            <a:r>
              <a:rPr lang="ru-RU" sz="2800" dirty="0" err="1"/>
              <a:t>bolan</a:t>
            </a:r>
            <a:r>
              <a:rPr lang="ru-RU" sz="2800" dirty="0"/>
              <a:t> </a:t>
            </a:r>
            <a:r>
              <a:rPr lang="ru-RU" sz="2800" dirty="0" err="1"/>
              <a:t>pedagogika</a:t>
            </a:r>
            <a:r>
              <a:rPr lang="ru-RU" sz="2800" dirty="0"/>
              <a:t>, </a:t>
            </a:r>
            <a:r>
              <a:rPr lang="ru-RU" sz="2800" dirty="0" err="1"/>
              <a:t>taryh</a:t>
            </a:r>
            <a:r>
              <a:rPr lang="ru-RU" sz="2800" dirty="0"/>
              <a:t>, </a:t>
            </a:r>
            <a:r>
              <a:rPr lang="ru-RU" sz="2800" dirty="0" err="1"/>
              <a:t>anatomiýa</a:t>
            </a:r>
            <a:r>
              <a:rPr lang="ru-RU" sz="2800" dirty="0"/>
              <a:t>, </a:t>
            </a:r>
            <a:r>
              <a:rPr lang="ru-RU" sz="2800" dirty="0" err="1"/>
              <a:t>gigiýena</a:t>
            </a:r>
            <a:r>
              <a:rPr lang="ru-RU" sz="2800" dirty="0"/>
              <a:t>, </a:t>
            </a:r>
            <a:r>
              <a:rPr lang="ru-RU" sz="2800" dirty="0" err="1"/>
              <a:t>sosiologiýa</a:t>
            </a:r>
            <a:r>
              <a:rPr lang="ru-RU" sz="2800" dirty="0"/>
              <a:t>, </a:t>
            </a:r>
            <a:r>
              <a:rPr lang="ru-RU" sz="2800" dirty="0" err="1"/>
              <a:t>sungaty</a:t>
            </a:r>
            <a:r>
              <a:rPr lang="ru-RU" sz="2800" dirty="0"/>
              <a:t> </a:t>
            </a:r>
            <a:r>
              <a:rPr lang="ru-RU" sz="2800" dirty="0" err="1"/>
              <a:t>öwreniş</a:t>
            </a:r>
            <a:r>
              <a:rPr lang="ru-RU" sz="2800" dirty="0"/>
              <a:t> </a:t>
            </a:r>
            <a:r>
              <a:rPr lang="ru-RU" sz="2800" dirty="0" err="1"/>
              <a:t>we</a:t>
            </a:r>
            <a:r>
              <a:rPr lang="ru-RU" sz="2800" dirty="0"/>
              <a:t> </a:t>
            </a:r>
            <a:r>
              <a:rPr lang="ru-RU" sz="2800" dirty="0" err="1"/>
              <a:t>ş.m</a:t>
            </a:r>
            <a:r>
              <a:rPr lang="ru-RU" sz="2800" dirty="0"/>
              <a:t>. </a:t>
            </a:r>
            <a:r>
              <a:rPr lang="ru-RU" sz="2800" dirty="0" err="1"/>
              <a:t>bilen</a:t>
            </a:r>
            <a:r>
              <a:rPr lang="ru-RU" sz="2800" dirty="0"/>
              <a:t> </a:t>
            </a:r>
            <a:r>
              <a:rPr lang="ru-RU" sz="2800" dirty="0" err="1"/>
              <a:t>hem</a:t>
            </a:r>
            <a:r>
              <a:rPr lang="ru-RU" sz="2800" dirty="0"/>
              <a:t> </a:t>
            </a:r>
            <a:r>
              <a:rPr lang="ru-RU" sz="2800" dirty="0" err="1"/>
              <a:t>berk</a:t>
            </a:r>
            <a:r>
              <a:rPr lang="ru-RU" sz="2800" dirty="0"/>
              <a:t> </a:t>
            </a:r>
            <a:r>
              <a:rPr lang="ru-RU" sz="2800" dirty="0" err="1"/>
              <a:t>baglanyşykly</a:t>
            </a:r>
            <a:r>
              <a:rPr lang="ru-RU" sz="2800" dirty="0"/>
              <a:t> </a:t>
            </a:r>
            <a:r>
              <a:rPr lang="ru-RU" sz="2800" dirty="0" err="1"/>
              <a:t>öwrenilýär</a:t>
            </a:r>
            <a:r>
              <a:rPr lang="ru-RU" sz="2800" dirty="0"/>
              <a:t>. </a:t>
            </a:r>
            <a:r>
              <a:rPr lang="ru-RU" sz="2800" dirty="0" err="1"/>
              <a:t>Ýagny</a:t>
            </a:r>
            <a:r>
              <a:rPr lang="ru-RU" sz="2800" dirty="0"/>
              <a:t> </a:t>
            </a:r>
            <a:r>
              <a:rPr lang="ru-RU" sz="2800" dirty="0" err="1"/>
              <a:t>bu</a:t>
            </a:r>
            <a:r>
              <a:rPr lang="ru-RU" sz="2800" dirty="0"/>
              <a:t> </a:t>
            </a:r>
            <a:r>
              <a:rPr lang="ru-RU" sz="2800" dirty="0" err="1"/>
              <a:t>ylymlaryň</a:t>
            </a:r>
            <a:r>
              <a:rPr lang="ru-RU" sz="2800" dirty="0"/>
              <a:t> </a:t>
            </a:r>
            <a:r>
              <a:rPr lang="ru-RU" sz="2800" dirty="0" err="1"/>
              <a:t>ählisinde</a:t>
            </a:r>
            <a:r>
              <a:rPr lang="ru-RU" sz="2800" dirty="0"/>
              <a:t> </a:t>
            </a:r>
            <a:r>
              <a:rPr lang="ru-RU" sz="2800" dirty="0" err="1"/>
              <a:t>hem</a:t>
            </a:r>
            <a:r>
              <a:rPr lang="ru-RU" sz="2800" dirty="0"/>
              <a:t> </a:t>
            </a:r>
            <a:r>
              <a:rPr lang="ru-RU" sz="2800" dirty="0" err="1"/>
              <a:t>şahsyýetiň</a:t>
            </a:r>
            <a:r>
              <a:rPr lang="ru-RU" sz="2800" dirty="0"/>
              <a:t> </a:t>
            </a:r>
            <a:r>
              <a:rPr lang="ru-RU" sz="2800" dirty="0" err="1"/>
              <a:t>işleri</a:t>
            </a:r>
            <a:r>
              <a:rPr lang="ru-RU" sz="2800" dirty="0"/>
              <a:t> </a:t>
            </a:r>
            <a:r>
              <a:rPr lang="ru-RU" sz="2800" dirty="0" err="1"/>
              <a:t>öwrenilyär</a:t>
            </a:r>
            <a:r>
              <a:rPr lang="ru-RU" sz="2800" dirty="0"/>
              <a:t>. </a:t>
            </a:r>
            <a:r>
              <a:rPr lang="ru-RU" sz="2800" dirty="0" err="1"/>
              <a:t>Mysal</a:t>
            </a:r>
            <a:r>
              <a:rPr lang="ru-RU" sz="2800" dirty="0"/>
              <a:t> </a:t>
            </a:r>
            <a:r>
              <a:rPr lang="ru-RU" sz="2800" dirty="0" err="1"/>
              <a:t>üçin</a:t>
            </a:r>
            <a:r>
              <a:rPr lang="ru-RU" sz="2800" dirty="0"/>
              <a:t>, </a:t>
            </a:r>
            <a:r>
              <a:rPr lang="ru-RU" sz="2800" dirty="0" err="1"/>
              <a:t>psihologiýanyň</a:t>
            </a:r>
            <a:r>
              <a:rPr lang="ru-RU" sz="2800" dirty="0"/>
              <a:t> </a:t>
            </a:r>
            <a:r>
              <a:rPr lang="ru-RU" sz="2800" dirty="0" err="1"/>
              <a:t>pedagogika</a:t>
            </a:r>
            <a:r>
              <a:rPr lang="ru-RU" sz="2800" dirty="0"/>
              <a:t> </a:t>
            </a:r>
            <a:r>
              <a:rPr lang="ru-RU" sz="2800" dirty="0" err="1"/>
              <a:t>ylmynyň</a:t>
            </a:r>
            <a:r>
              <a:rPr lang="ru-RU" sz="2800" dirty="0"/>
              <a:t> </a:t>
            </a:r>
            <a:r>
              <a:rPr lang="ru-RU" sz="2800" dirty="0" err="1"/>
              <a:t>ösüşi</a:t>
            </a:r>
            <a:r>
              <a:rPr lang="ru-RU" sz="2800" dirty="0"/>
              <a:t> </a:t>
            </a:r>
            <a:r>
              <a:rPr lang="ru-RU" sz="2800" dirty="0" err="1"/>
              <a:t>üçin</a:t>
            </a:r>
            <a:r>
              <a:rPr lang="ru-RU" sz="2800" dirty="0"/>
              <a:t> </a:t>
            </a:r>
            <a:r>
              <a:rPr lang="ru-RU" sz="2800" dirty="0" err="1"/>
              <a:t>aýratyn</a:t>
            </a:r>
            <a:r>
              <a:rPr lang="ru-RU" sz="2800" dirty="0"/>
              <a:t> </a:t>
            </a:r>
            <a:r>
              <a:rPr lang="ru-RU" sz="2800" dirty="0" err="1"/>
              <a:t>ähmiýeti</a:t>
            </a:r>
            <a:r>
              <a:rPr lang="ru-RU" sz="2800" dirty="0"/>
              <a:t> </a:t>
            </a:r>
            <a:r>
              <a:rPr lang="ru-RU" sz="2800" dirty="0" err="1"/>
              <a:t>bardyr</a:t>
            </a:r>
            <a:r>
              <a:rPr lang="ru-RU" sz="2800" dirty="0"/>
              <a:t>. </a:t>
            </a:r>
            <a:r>
              <a:rPr lang="ru-RU" sz="2800" dirty="0" err="1"/>
              <a:t>Sebäbi</a:t>
            </a:r>
            <a:r>
              <a:rPr lang="ru-RU" sz="2800" dirty="0"/>
              <a:t> </a:t>
            </a:r>
            <a:r>
              <a:rPr lang="ru-RU" sz="2800" dirty="0" err="1"/>
              <a:t>ol</a:t>
            </a:r>
            <a:r>
              <a:rPr lang="ru-RU" sz="2800" dirty="0"/>
              <a:t> </a:t>
            </a:r>
            <a:r>
              <a:rPr lang="ru-RU" sz="2800" dirty="0" err="1"/>
              <a:t>okuwçylaryň</a:t>
            </a:r>
            <a:r>
              <a:rPr lang="ru-RU" sz="2800" dirty="0"/>
              <a:t> </a:t>
            </a:r>
            <a:r>
              <a:rPr lang="ru-RU" sz="2800" dirty="0" err="1"/>
              <a:t>psihiki</a:t>
            </a:r>
            <a:r>
              <a:rPr lang="ru-RU" sz="2800" dirty="0"/>
              <a:t> </a:t>
            </a:r>
            <a:r>
              <a:rPr lang="ru-RU" sz="2800" dirty="0" err="1"/>
              <a:t>ösüşiniň</a:t>
            </a:r>
            <a:r>
              <a:rPr lang="ru-RU" sz="2800" dirty="0"/>
              <a:t> </a:t>
            </a:r>
            <a:r>
              <a:rPr lang="ru-RU" sz="2800" dirty="0" err="1"/>
              <a:t>kanunalaýyklygyny</a:t>
            </a:r>
            <a:r>
              <a:rPr lang="ru-RU" sz="2800" dirty="0"/>
              <a:t>, </a:t>
            </a:r>
            <a:r>
              <a:rPr lang="ru-RU" sz="2800" dirty="0" err="1"/>
              <a:t>olaryň</a:t>
            </a:r>
            <a:r>
              <a:rPr lang="ru-RU" sz="2800" dirty="0"/>
              <a:t> </a:t>
            </a:r>
            <a:r>
              <a:rPr lang="ru-RU" sz="2800" dirty="0" err="1"/>
              <a:t>ýaş</a:t>
            </a:r>
            <a:r>
              <a:rPr lang="ru-RU" sz="2800" dirty="0"/>
              <a:t> </a:t>
            </a:r>
            <a:r>
              <a:rPr lang="ru-RU" sz="2800" dirty="0" err="1"/>
              <a:t>we</a:t>
            </a:r>
            <a:r>
              <a:rPr lang="ru-RU" sz="2800" dirty="0"/>
              <a:t> </a:t>
            </a:r>
            <a:r>
              <a:rPr lang="ru-RU" sz="2800" dirty="0" err="1"/>
              <a:t>indiwidual</a:t>
            </a:r>
            <a:r>
              <a:rPr lang="ru-RU" sz="2800" dirty="0"/>
              <a:t> </a:t>
            </a:r>
            <a:r>
              <a:rPr lang="ru-RU" sz="2800" dirty="0" err="1"/>
              <a:t>aýratynlyklary</a:t>
            </a:r>
            <a:r>
              <a:rPr lang="ru-RU" sz="2800" dirty="0"/>
              <a:t> </a:t>
            </a:r>
            <a:r>
              <a:rPr lang="ru-RU" sz="2800" dirty="0" err="1"/>
              <a:t>boýunça</a:t>
            </a:r>
            <a:r>
              <a:rPr lang="ru-RU" sz="2800" dirty="0"/>
              <a:t> </a:t>
            </a:r>
            <a:r>
              <a:rPr lang="ru-RU" sz="2800" dirty="0" err="1"/>
              <a:t>ösüş</a:t>
            </a:r>
            <a:r>
              <a:rPr lang="ru-RU" sz="2800" dirty="0"/>
              <a:t> </a:t>
            </a:r>
            <a:r>
              <a:rPr lang="ru-RU" sz="2800" dirty="0" err="1"/>
              <a:t>derejelerini</a:t>
            </a:r>
            <a:r>
              <a:rPr lang="ru-RU" sz="2800" dirty="0"/>
              <a:t>, </a:t>
            </a:r>
            <a:r>
              <a:rPr lang="ru-RU" sz="2800" dirty="0" err="1"/>
              <a:t>okatmagyň</a:t>
            </a:r>
            <a:r>
              <a:rPr lang="ru-RU" sz="2800" dirty="0"/>
              <a:t> </a:t>
            </a:r>
            <a:r>
              <a:rPr lang="ru-RU" sz="2800" dirty="0" err="1"/>
              <a:t>we</a:t>
            </a:r>
            <a:r>
              <a:rPr lang="ru-RU" sz="2800" dirty="0"/>
              <a:t> </a:t>
            </a:r>
            <a:r>
              <a:rPr lang="ru-RU" sz="2800" dirty="0" err="1"/>
              <a:t>terbiýe</a:t>
            </a:r>
            <a:r>
              <a:rPr lang="ru-RU" sz="2800" dirty="0"/>
              <a:t> </a:t>
            </a:r>
            <a:r>
              <a:rPr lang="ru-RU" sz="2800" dirty="0" err="1"/>
              <a:t>bermegiň</a:t>
            </a:r>
            <a:r>
              <a:rPr lang="ru-RU" sz="2800" dirty="0"/>
              <a:t> </a:t>
            </a:r>
            <a:r>
              <a:rPr lang="ru-RU" sz="2800" dirty="0" err="1"/>
              <a:t>netijeli</a:t>
            </a:r>
            <a:r>
              <a:rPr lang="ru-RU" sz="2800" dirty="0"/>
              <a:t> </a:t>
            </a:r>
            <a:r>
              <a:rPr lang="ru-RU" sz="2800" dirty="0" err="1" smtClean="0"/>
              <a:t>usullaryny</a:t>
            </a:r>
            <a:r>
              <a:rPr lang="tk-TM" sz="2800" dirty="0"/>
              <a:t> </a:t>
            </a:r>
            <a:r>
              <a:rPr lang="ru-RU" sz="2800" dirty="0" err="1" smtClean="0"/>
              <a:t>işläp</a:t>
            </a:r>
            <a:r>
              <a:rPr lang="ru-RU" sz="2800" dirty="0" smtClean="0"/>
              <a:t> </a:t>
            </a:r>
            <a:r>
              <a:rPr lang="ru-RU" sz="2800" dirty="0" err="1"/>
              <a:t>düzmegiň</a:t>
            </a:r>
            <a:r>
              <a:rPr lang="ru-RU" sz="2800" dirty="0"/>
              <a:t> </a:t>
            </a:r>
            <a:r>
              <a:rPr lang="ru-RU" sz="2800" dirty="0" err="1"/>
              <a:t>praktiki</a:t>
            </a:r>
            <a:r>
              <a:rPr lang="ru-RU" sz="2800" dirty="0"/>
              <a:t> </a:t>
            </a:r>
            <a:r>
              <a:rPr lang="ru-RU" sz="2800" dirty="0" err="1"/>
              <a:t>ugurlaryny</a:t>
            </a:r>
            <a:r>
              <a:rPr lang="ru-RU" sz="2800" dirty="0"/>
              <a:t> </a:t>
            </a:r>
            <a:r>
              <a:rPr lang="ru-RU" sz="2800" dirty="0" err="1"/>
              <a:t>görkezýär</a:t>
            </a:r>
            <a:r>
              <a:rPr lang="ru-RU" sz="2800" dirty="0"/>
              <a:t>. </a:t>
            </a:r>
          </a:p>
        </p:txBody>
      </p:sp>
    </p:spTree>
    <p:extLst>
      <p:ext uri="{BB962C8B-B14F-4D97-AF65-F5344CB8AC3E}">
        <p14:creationId xmlns:p14="http://schemas.microsoft.com/office/powerpoint/2010/main" val="10042215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14301" y="149470"/>
            <a:ext cx="11992708" cy="6708530"/>
          </a:xfrm>
        </p:spPr>
        <p:txBody>
          <a:bodyPr>
            <a:normAutofit/>
          </a:bodyPr>
          <a:lstStyle/>
          <a:p>
            <a:pPr marL="0" indent="0" algn="ctr">
              <a:buNone/>
            </a:pPr>
            <a:r>
              <a:rPr lang="tk-TM" sz="3200" b="1" i="1" dirty="0" smtClean="0">
                <a:solidFill>
                  <a:srgbClr val="7030A0"/>
                </a:solidFill>
              </a:rPr>
              <a:t>Psihologiýanyň öwrenýän hadysalary: psihiki hereketler, häsiýetler we ýagdaýlar</a:t>
            </a:r>
          </a:p>
          <a:p>
            <a:pPr marL="0" indent="0">
              <a:buNone/>
            </a:pPr>
            <a:r>
              <a:rPr lang="tk-TM" sz="2700" dirty="0" smtClean="0">
                <a:latin typeface="Times New Roman" panose="02020603050405020304" pitchFamily="18" charset="0"/>
                <a:cs typeface="Times New Roman" panose="02020603050405020304" pitchFamily="18" charset="0"/>
              </a:rPr>
              <a:t>Islendik </a:t>
            </a:r>
            <a:r>
              <a:rPr lang="tk-TM" sz="2700" dirty="0">
                <a:latin typeface="Times New Roman" panose="02020603050405020304" pitchFamily="18" charset="0"/>
                <a:cs typeface="Times New Roman" panose="02020603050405020304" pitchFamily="18" charset="0"/>
              </a:rPr>
              <a:t>ylym özüniň öwrenýän ders hadysalary, olary derňemek usullary bilen tapawutlanýar. Psihologiýa bu babatda beýleki ylymlara garanyňda düýpli özboluşlylyk mahsusdyr. Takyk bilim düşünjeleriň ulgamy mazmunynda ol diňe ýörite meşgullanýanlara mälim bolup, durmuş hadysalary hökmünde bolsa ol her kime tanyşdyr. Biziň ata-babalarymyz psihikany adamyň bedenine salnan, görýän eşidýän, syzýan, zatlary seljeriji, başga bir gurluş häsiýetde düşündiripdirler. Pelsepe jähtden psihikanyň tebigatyny we ýüze çykyşyny düşündirýän materialistik we idealistik garaýyşlar bardyr. Olaryň birinjisine laýyklykda psihika ösüşi we öz-özüňe akyl ýetirişi dolandyrýan ýokary mazmunly barlygyň häsiýetidir.</a:t>
            </a:r>
          </a:p>
          <a:p>
            <a:pPr marL="0" indent="0">
              <a:buNone/>
            </a:pPr>
            <a:r>
              <a:rPr lang="en-US" sz="2700" dirty="0" err="1">
                <a:latin typeface="Times New Roman" panose="02020603050405020304" pitchFamily="18" charset="0"/>
                <a:cs typeface="Times New Roman" panose="02020603050405020304" pitchFamily="18" charset="0"/>
              </a:rPr>
              <a:t>Psihiki</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hadysalaryň</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adamyň</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beýnisiniň</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işi</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bilen</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baglanyşyklydygy</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bize</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öňden</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bäri</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bellidir</a:t>
            </a:r>
            <a:r>
              <a:rPr lang="en-US" sz="2700" dirty="0">
                <a:latin typeface="Times New Roman" panose="02020603050405020304" pitchFamily="18" charset="0"/>
                <a:cs typeface="Times New Roman" panose="02020603050405020304" pitchFamily="18" charset="0"/>
              </a:rPr>
              <a:t>. Bu </a:t>
            </a:r>
            <a:r>
              <a:rPr lang="en-US" sz="2700" dirty="0" err="1">
                <a:latin typeface="Times New Roman" panose="02020603050405020304" pitchFamily="18" charset="0"/>
                <a:cs typeface="Times New Roman" panose="02020603050405020304" pitchFamily="18" charset="0"/>
              </a:rPr>
              <a:t>pikir</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b.e.öňki</a:t>
            </a:r>
            <a:r>
              <a:rPr lang="en-US" sz="2700" dirty="0">
                <a:latin typeface="Times New Roman" panose="02020603050405020304" pitchFamily="18" charset="0"/>
                <a:cs typeface="Times New Roman" panose="02020603050405020304" pitchFamily="18" charset="0"/>
              </a:rPr>
              <a:t> VI </a:t>
            </a:r>
            <a:r>
              <a:rPr lang="en-US" sz="2700" dirty="0" err="1">
                <a:latin typeface="Times New Roman" panose="02020603050405020304" pitchFamily="18" charset="0"/>
                <a:cs typeface="Times New Roman" panose="02020603050405020304" pitchFamily="18" charset="0"/>
              </a:rPr>
              <a:t>asyrda</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ýaşap</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geçen</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Alkmeon</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Krotonskiý</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tarapyndan</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öňe</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sürüldi</a:t>
            </a:r>
            <a:r>
              <a:rPr lang="en-US" sz="2700" dirty="0">
                <a:latin typeface="Times New Roman" panose="02020603050405020304" pitchFamily="18" charset="0"/>
                <a:cs typeface="Times New Roman" panose="02020603050405020304" pitchFamily="18" charset="0"/>
              </a:rPr>
              <a:t> we </a:t>
            </a:r>
            <a:r>
              <a:rPr lang="en-US" sz="2700" dirty="0" err="1">
                <a:latin typeface="Times New Roman" panose="02020603050405020304" pitchFamily="18" charset="0"/>
                <a:cs typeface="Times New Roman" panose="02020603050405020304" pitchFamily="18" charset="0"/>
              </a:rPr>
              <a:t>soňra</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Gippokrat</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b.e.öňki</a:t>
            </a:r>
            <a:r>
              <a:rPr lang="en-US" sz="2700" dirty="0">
                <a:latin typeface="Times New Roman" panose="02020603050405020304" pitchFamily="18" charset="0"/>
                <a:cs typeface="Times New Roman" panose="02020603050405020304" pitchFamily="18" charset="0"/>
              </a:rPr>
              <a:t> 460-377 </a:t>
            </a:r>
            <a:r>
              <a:rPr lang="en-US" sz="2700" dirty="0" err="1">
                <a:latin typeface="Times New Roman" panose="02020603050405020304" pitchFamily="18" charset="0"/>
                <a:cs typeface="Times New Roman" panose="02020603050405020304" pitchFamily="18" charset="0"/>
              </a:rPr>
              <a:t>ýý</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tarapyndan</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oňlanyldy</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Iki</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müň</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ýylyň</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dowamynda</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beýniniň</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işleýşi</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hakyndaky</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täze</a:t>
            </a:r>
            <a:r>
              <a:rPr lang="tk-TM"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alnan</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maglumatlaryň</a:t>
            </a:r>
            <a:r>
              <a:rPr lang="en-US" sz="2700" dirty="0">
                <a:latin typeface="Times New Roman" panose="02020603050405020304" pitchFamily="18" charset="0"/>
                <a:cs typeface="Times New Roman" panose="02020603050405020304" pitchFamily="18" charset="0"/>
              </a:rPr>
              <a:t> we </a:t>
            </a:r>
            <a:r>
              <a:rPr lang="en-US" sz="2700" dirty="0" err="1">
                <a:latin typeface="Times New Roman" panose="02020603050405020304" pitchFamily="18" charset="0"/>
                <a:cs typeface="Times New Roman" panose="02020603050405020304" pitchFamily="18" charset="0"/>
              </a:rPr>
              <a:t>geçirilen</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ylmy-barlaglaryň</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netijesinde</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bu</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pikir</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ösdürildi</a:t>
            </a:r>
            <a:r>
              <a:rPr lang="en-US" sz="2700" dirty="0">
                <a:latin typeface="Times New Roman" panose="02020603050405020304" pitchFamily="18" charset="0"/>
                <a:cs typeface="Times New Roman" panose="02020603050405020304" pitchFamily="18" charset="0"/>
              </a:rPr>
              <a:t>, </a:t>
            </a:r>
            <a:r>
              <a:rPr lang="en-US" sz="2700" dirty="0" err="1">
                <a:latin typeface="Times New Roman" panose="02020603050405020304" pitchFamily="18" charset="0"/>
                <a:cs typeface="Times New Roman" panose="02020603050405020304" pitchFamily="18" charset="0"/>
              </a:rPr>
              <a:t>çuňlaşdyryldy</a:t>
            </a:r>
            <a:r>
              <a:rPr lang="en-US" sz="2700" dirty="0">
                <a:latin typeface="Times New Roman" panose="02020603050405020304" pitchFamily="18" charset="0"/>
                <a:cs typeface="Times New Roman" panose="02020603050405020304" pitchFamily="18" charset="0"/>
              </a:rPr>
              <a:t>.</a:t>
            </a:r>
            <a:endParaRPr lang="ru-RU" sz="27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2439190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40267" y="321733"/>
            <a:ext cx="10913533" cy="5855230"/>
          </a:xfrm>
        </p:spPr>
        <p:txBody>
          <a:bodyPr>
            <a:normAutofit/>
          </a:bodyPr>
          <a:lstStyle/>
          <a:p>
            <a:pPr algn="ctr"/>
            <a:r>
              <a:rPr lang="ru-RU" sz="2800" b="1" dirty="0">
                <a:solidFill>
                  <a:schemeClr val="accent5"/>
                </a:solidFill>
              </a:rPr>
              <a:t>3. </a:t>
            </a:r>
            <a:r>
              <a:rPr lang="ru-RU" sz="2800" b="1" dirty="0" err="1">
                <a:solidFill>
                  <a:schemeClr val="accent5"/>
                </a:solidFill>
              </a:rPr>
              <a:t>Psihika</a:t>
            </a:r>
            <a:r>
              <a:rPr lang="ru-RU" sz="2800" b="1" dirty="0">
                <a:solidFill>
                  <a:schemeClr val="accent5"/>
                </a:solidFill>
              </a:rPr>
              <a:t> </a:t>
            </a:r>
            <a:r>
              <a:rPr lang="ru-RU" sz="2800" b="1" dirty="0" err="1">
                <a:solidFill>
                  <a:schemeClr val="accent5"/>
                </a:solidFill>
              </a:rPr>
              <a:t>barada</a:t>
            </a:r>
            <a:r>
              <a:rPr lang="ru-RU" sz="2800" b="1" dirty="0">
                <a:solidFill>
                  <a:schemeClr val="accent5"/>
                </a:solidFill>
              </a:rPr>
              <a:t> </a:t>
            </a:r>
            <a:r>
              <a:rPr lang="ru-RU" sz="2800" b="1" dirty="0" err="1">
                <a:solidFill>
                  <a:schemeClr val="accent5"/>
                </a:solidFill>
              </a:rPr>
              <a:t>düşünje</a:t>
            </a:r>
            <a:r>
              <a:rPr lang="ru-RU" sz="2800" b="1" dirty="0">
                <a:solidFill>
                  <a:schemeClr val="accent5"/>
                </a:solidFill>
              </a:rPr>
              <a:t>.</a:t>
            </a:r>
            <a:endParaRPr lang="ru-RU" sz="2800" dirty="0">
              <a:solidFill>
                <a:schemeClr val="accent5"/>
              </a:solidFill>
            </a:endParaRPr>
          </a:p>
          <a:p>
            <a:pPr marL="0" indent="0">
              <a:buNone/>
            </a:pPr>
            <a:r>
              <a:rPr lang="ru-RU" sz="2800" dirty="0"/>
              <a:t> 	</a:t>
            </a:r>
            <a:r>
              <a:rPr lang="ru-RU" sz="2800" b="1" dirty="0">
                <a:solidFill>
                  <a:srgbClr val="FF0000"/>
                </a:solidFill>
              </a:rPr>
              <a:t>P</a:t>
            </a:r>
            <a:r>
              <a:rPr lang="en-US" sz="2800" b="1" dirty="0" err="1">
                <a:solidFill>
                  <a:srgbClr val="FF0000"/>
                </a:solidFill>
              </a:rPr>
              <a:t>sihika</a:t>
            </a:r>
            <a:r>
              <a:rPr lang="en-US" sz="2800" b="1" dirty="0">
                <a:solidFill>
                  <a:srgbClr val="FF0000"/>
                </a:solidFill>
              </a:rPr>
              <a:t> </a:t>
            </a:r>
            <a:r>
              <a:rPr lang="en-US" sz="2800" dirty="0"/>
              <a:t>– </a:t>
            </a:r>
            <a:r>
              <a:rPr lang="en-US" sz="2800" dirty="0" err="1"/>
              <a:t>munuň</a:t>
            </a:r>
            <a:r>
              <a:rPr lang="en-US" sz="2800" dirty="0"/>
              <a:t> </a:t>
            </a:r>
            <a:r>
              <a:rPr lang="en-US" sz="2800" dirty="0" err="1"/>
              <a:t>özi</a:t>
            </a:r>
            <a:r>
              <a:rPr lang="en-US" sz="2800" dirty="0"/>
              <a:t> </a:t>
            </a:r>
            <a:r>
              <a:rPr lang="en-US" sz="2800" dirty="0" err="1"/>
              <a:t>haýwanat</a:t>
            </a:r>
            <a:r>
              <a:rPr lang="en-US" sz="2800" dirty="0"/>
              <a:t> </a:t>
            </a:r>
            <a:r>
              <a:rPr lang="en-US" sz="2800" dirty="0" err="1"/>
              <a:t>dünýäsiniň</a:t>
            </a:r>
            <a:r>
              <a:rPr lang="en-US" sz="2800" dirty="0"/>
              <a:t> we her </a:t>
            </a:r>
            <a:r>
              <a:rPr lang="en-US" sz="2800" dirty="0" err="1"/>
              <a:t>bir</a:t>
            </a:r>
            <a:r>
              <a:rPr lang="en-US" sz="2800" dirty="0"/>
              <a:t> </a:t>
            </a:r>
            <a:r>
              <a:rPr lang="en-US" sz="2800" dirty="0" err="1"/>
              <a:t>adamyň</a:t>
            </a:r>
            <a:r>
              <a:rPr lang="en-US" sz="2800" dirty="0"/>
              <a:t> </a:t>
            </a:r>
            <a:r>
              <a:rPr lang="en-US" sz="2800" dirty="0" err="1"/>
              <a:t>indiwidual</a:t>
            </a:r>
            <a:r>
              <a:rPr lang="en-US" sz="2800" dirty="0"/>
              <a:t> </a:t>
            </a:r>
            <a:r>
              <a:rPr lang="en-US" sz="2800" dirty="0" err="1"/>
              <a:t>ewolýusion</a:t>
            </a:r>
            <a:r>
              <a:rPr lang="en-US" sz="2800" dirty="0"/>
              <a:t> </a:t>
            </a:r>
            <a:r>
              <a:rPr lang="en-US" sz="2800" dirty="0" err="1"/>
              <a:t>ösüşiniň</a:t>
            </a:r>
            <a:r>
              <a:rPr lang="en-US" sz="2800" dirty="0"/>
              <a:t> </a:t>
            </a:r>
            <a:r>
              <a:rPr lang="en-US" sz="2800" dirty="0" err="1"/>
              <a:t>netijesidir</a:t>
            </a:r>
            <a:r>
              <a:rPr lang="en-US" sz="2800" dirty="0"/>
              <a:t>. </a:t>
            </a:r>
            <a:r>
              <a:rPr lang="en-US" sz="2800" dirty="0" err="1"/>
              <a:t>Psihikanyň</a:t>
            </a:r>
            <a:r>
              <a:rPr lang="en-US" sz="2800" dirty="0"/>
              <a:t> </a:t>
            </a:r>
            <a:r>
              <a:rPr lang="en-US" sz="2800" dirty="0" err="1"/>
              <a:t>ösüşiniň</a:t>
            </a:r>
            <a:r>
              <a:rPr lang="en-US" sz="2800" dirty="0"/>
              <a:t> </a:t>
            </a:r>
            <a:r>
              <a:rPr lang="en-US" sz="2800" dirty="0" err="1"/>
              <a:t>taryhy</a:t>
            </a:r>
            <a:r>
              <a:rPr lang="en-US" sz="2800" dirty="0"/>
              <a:t> </a:t>
            </a:r>
            <a:r>
              <a:rPr lang="en-US" sz="2800" dirty="0" err="1"/>
              <a:t>aşakdaky</a:t>
            </a:r>
            <a:r>
              <a:rPr lang="en-US" sz="2800" dirty="0"/>
              <a:t> </a:t>
            </a:r>
            <a:r>
              <a:rPr lang="en-US" sz="2800" dirty="0" err="1"/>
              <a:t>ýaly</a:t>
            </a:r>
            <a:r>
              <a:rPr lang="en-US" sz="2800" dirty="0"/>
              <a:t> </a:t>
            </a:r>
            <a:r>
              <a:rPr lang="en-US" sz="2800" dirty="0" err="1"/>
              <a:t>görnüşde</a:t>
            </a:r>
            <a:r>
              <a:rPr lang="en-US" sz="2800" dirty="0"/>
              <a:t> </a:t>
            </a:r>
            <a:r>
              <a:rPr lang="en-US" sz="2800" dirty="0" err="1"/>
              <a:t>bize</a:t>
            </a:r>
            <a:r>
              <a:rPr lang="en-US" sz="2800" dirty="0"/>
              <a:t> </a:t>
            </a:r>
            <a:r>
              <a:rPr lang="en-US" sz="2800" dirty="0" err="1"/>
              <a:t>mälimdir</a:t>
            </a:r>
            <a:r>
              <a:rPr lang="en-US" sz="2800" dirty="0"/>
              <a:t>.</a:t>
            </a:r>
            <a:endParaRPr lang="ru-RU" sz="2800" dirty="0"/>
          </a:p>
          <a:p>
            <a:pPr marL="0" indent="0">
              <a:buNone/>
            </a:pPr>
            <a:r>
              <a:rPr lang="en-US" sz="2800" b="1" i="1" dirty="0" err="1">
                <a:solidFill>
                  <a:srgbClr val="00B0F0"/>
                </a:solidFill>
              </a:rPr>
              <a:t>Birinjiden</a:t>
            </a:r>
            <a:r>
              <a:rPr lang="en-US" sz="2800" b="1" i="1" dirty="0">
                <a:solidFill>
                  <a:srgbClr val="00B0F0"/>
                </a:solidFill>
              </a:rPr>
              <a:t>, </a:t>
            </a:r>
            <a:r>
              <a:rPr lang="en-US" sz="2800" dirty="0" err="1"/>
              <a:t>filogenez</a:t>
            </a:r>
            <a:r>
              <a:rPr lang="en-US" sz="2800" dirty="0"/>
              <a:t>, </a:t>
            </a:r>
            <a:r>
              <a:rPr lang="en-US" sz="2800" dirty="0" err="1"/>
              <a:t>ýagny</a:t>
            </a:r>
            <a:r>
              <a:rPr lang="en-US" sz="2800" dirty="0"/>
              <a:t> </a:t>
            </a:r>
            <a:r>
              <a:rPr lang="en-US" sz="2800" dirty="0" err="1"/>
              <a:t>psihikanyň</a:t>
            </a:r>
            <a:r>
              <a:rPr lang="en-US" sz="2800" dirty="0"/>
              <a:t> </a:t>
            </a:r>
            <a:r>
              <a:rPr lang="en-US" sz="2800" dirty="0" err="1"/>
              <a:t>taryhy</a:t>
            </a:r>
            <a:r>
              <a:rPr lang="en-US" sz="2800" dirty="0"/>
              <a:t>, </a:t>
            </a:r>
            <a:r>
              <a:rPr lang="en-US" sz="2800" dirty="0" err="1"/>
              <a:t>milliardlarça</a:t>
            </a:r>
            <a:r>
              <a:rPr lang="en-US" sz="2800" dirty="0"/>
              <a:t> </a:t>
            </a:r>
            <a:r>
              <a:rPr lang="en-US" sz="2800" dirty="0" err="1"/>
              <a:t>ýyl</a:t>
            </a:r>
            <a:r>
              <a:rPr lang="en-US" sz="2800" dirty="0"/>
              <a:t> </a:t>
            </a:r>
            <a:r>
              <a:rPr lang="en-US" sz="2800" dirty="0" err="1"/>
              <a:t>ewolýusion</a:t>
            </a:r>
            <a:r>
              <a:rPr lang="en-US" sz="2800" dirty="0"/>
              <a:t> </a:t>
            </a:r>
            <a:r>
              <a:rPr lang="en-US" sz="2800" dirty="0" err="1"/>
              <a:t>ösüşi</a:t>
            </a:r>
            <a:r>
              <a:rPr lang="en-US" sz="2800" dirty="0"/>
              <a:t> </a:t>
            </a:r>
            <a:r>
              <a:rPr lang="en-US" sz="2800" dirty="0" err="1"/>
              <a:t>öz</a:t>
            </a:r>
            <a:r>
              <a:rPr lang="en-US" sz="2800" dirty="0"/>
              <a:t> </a:t>
            </a:r>
            <a:r>
              <a:rPr lang="en-US" sz="2800" dirty="0" err="1"/>
              <a:t>içine</a:t>
            </a:r>
            <a:r>
              <a:rPr lang="en-US" sz="2800" dirty="0"/>
              <a:t> </a:t>
            </a:r>
            <a:r>
              <a:rPr lang="en-US" sz="2800" dirty="0" err="1"/>
              <a:t>alýar</a:t>
            </a:r>
            <a:r>
              <a:rPr lang="en-US" sz="2800" dirty="0"/>
              <a:t>.</a:t>
            </a:r>
            <a:endParaRPr lang="ru-RU" sz="2800" dirty="0"/>
          </a:p>
          <a:p>
            <a:pPr marL="0" indent="0">
              <a:buNone/>
            </a:pPr>
            <a:r>
              <a:rPr lang="en-US" sz="2800" b="1" i="1" dirty="0" err="1">
                <a:solidFill>
                  <a:srgbClr val="00B0F0"/>
                </a:solidFill>
              </a:rPr>
              <a:t>Ikinjiden</a:t>
            </a:r>
            <a:r>
              <a:rPr lang="en-US" sz="2800" b="1" i="1" dirty="0">
                <a:solidFill>
                  <a:srgbClr val="00B0F0"/>
                </a:solidFill>
              </a:rPr>
              <a:t>, </a:t>
            </a:r>
            <a:r>
              <a:rPr lang="en-US" sz="2800" dirty="0" err="1"/>
              <a:t>şol</a:t>
            </a:r>
            <a:r>
              <a:rPr lang="en-US" sz="2800" dirty="0"/>
              <a:t> </a:t>
            </a:r>
            <a:r>
              <a:rPr lang="en-US" sz="2800" dirty="0" err="1"/>
              <a:t>ýa</a:t>
            </a:r>
            <a:r>
              <a:rPr lang="en-US" sz="2800" dirty="0"/>
              <a:t>-da </a:t>
            </a:r>
            <a:r>
              <a:rPr lang="en-US" sz="2800" dirty="0" err="1"/>
              <a:t>beýleki</a:t>
            </a:r>
            <a:r>
              <a:rPr lang="en-US" sz="2800" dirty="0"/>
              <a:t> </a:t>
            </a:r>
            <a:r>
              <a:rPr lang="en-US" sz="2800" dirty="0" err="1"/>
              <a:t>bir</a:t>
            </a:r>
            <a:r>
              <a:rPr lang="en-US" sz="2800" dirty="0"/>
              <a:t> </a:t>
            </a:r>
            <a:r>
              <a:rPr lang="en-US" sz="2800" dirty="0" err="1"/>
              <a:t>diri</a:t>
            </a:r>
            <a:r>
              <a:rPr lang="en-US" sz="2800" dirty="0"/>
              <a:t> </a:t>
            </a:r>
            <a:r>
              <a:rPr lang="en-US" sz="2800" dirty="0" err="1"/>
              <a:t>organizmiň</a:t>
            </a:r>
            <a:r>
              <a:rPr lang="en-US" sz="2800" dirty="0"/>
              <a:t>, </a:t>
            </a:r>
            <a:r>
              <a:rPr lang="en-US" sz="2800" dirty="0" err="1"/>
              <a:t>şol</a:t>
            </a:r>
            <a:r>
              <a:rPr lang="en-US" sz="2800" dirty="0"/>
              <a:t> </a:t>
            </a:r>
            <a:r>
              <a:rPr lang="en-US" sz="2800" dirty="0" err="1"/>
              <a:t>sanda</a:t>
            </a:r>
            <a:r>
              <a:rPr lang="en-US" sz="2800" dirty="0"/>
              <a:t> </a:t>
            </a:r>
            <a:r>
              <a:rPr lang="en-US" sz="2800" dirty="0" err="1"/>
              <a:t>aýratyn</a:t>
            </a:r>
            <a:r>
              <a:rPr lang="en-US" sz="2800" dirty="0"/>
              <a:t> </a:t>
            </a:r>
            <a:r>
              <a:rPr lang="en-US" sz="2800" dirty="0" err="1"/>
              <a:t>alnan</a:t>
            </a:r>
            <a:r>
              <a:rPr lang="en-US" sz="2800" dirty="0"/>
              <a:t> </a:t>
            </a:r>
            <a:r>
              <a:rPr lang="en-US" sz="2800" dirty="0" err="1"/>
              <a:t>adamyň</a:t>
            </a:r>
            <a:r>
              <a:rPr lang="en-US" sz="2800" dirty="0"/>
              <a:t> </a:t>
            </a:r>
            <a:r>
              <a:rPr lang="en-US" sz="2800" dirty="0" err="1"/>
              <a:t>psihikasynyň</a:t>
            </a:r>
            <a:r>
              <a:rPr lang="en-US" sz="2800" dirty="0"/>
              <a:t> </a:t>
            </a:r>
            <a:r>
              <a:rPr lang="en-US" sz="2800" dirty="0" err="1"/>
              <a:t>ösüşi</a:t>
            </a:r>
            <a:r>
              <a:rPr lang="en-US" sz="2800" dirty="0"/>
              <a:t> (</a:t>
            </a:r>
            <a:r>
              <a:rPr lang="en-US" sz="2800" dirty="0" err="1"/>
              <a:t>ontogenez</a:t>
            </a:r>
            <a:r>
              <a:rPr lang="en-US" sz="2800" dirty="0"/>
              <a:t> has </a:t>
            </a:r>
            <a:r>
              <a:rPr lang="en-US" sz="2800" dirty="0" err="1"/>
              <a:t>gysga</a:t>
            </a:r>
            <a:r>
              <a:rPr lang="en-US" sz="2800" dirty="0"/>
              <a:t> </a:t>
            </a:r>
            <a:r>
              <a:rPr lang="en-US" sz="2800" dirty="0" err="1"/>
              <a:t>döwri</a:t>
            </a:r>
            <a:r>
              <a:rPr lang="en-US" sz="2800" dirty="0"/>
              <a:t>) </a:t>
            </a:r>
            <a:r>
              <a:rPr lang="en-US" sz="2800" dirty="0" err="1"/>
              <a:t>şol</a:t>
            </a:r>
            <a:r>
              <a:rPr lang="en-US" sz="2800" dirty="0"/>
              <a:t> </a:t>
            </a:r>
            <a:r>
              <a:rPr lang="en-US" sz="2800" dirty="0" err="1"/>
              <a:t>organizmiň</a:t>
            </a:r>
            <a:r>
              <a:rPr lang="en-US" sz="2800" dirty="0"/>
              <a:t> </a:t>
            </a:r>
            <a:r>
              <a:rPr lang="en-US" sz="2800" dirty="0" err="1"/>
              <a:t>ýaşan</a:t>
            </a:r>
            <a:r>
              <a:rPr lang="en-US" sz="2800" dirty="0"/>
              <a:t> </a:t>
            </a:r>
            <a:r>
              <a:rPr lang="en-US" sz="2800" dirty="0" err="1"/>
              <a:t>döwrüni</a:t>
            </a:r>
            <a:r>
              <a:rPr lang="en-US" sz="2800" dirty="0"/>
              <a:t> </a:t>
            </a:r>
            <a:r>
              <a:rPr lang="en-US" sz="2800" dirty="0" err="1"/>
              <a:t>özünde</a:t>
            </a:r>
            <a:r>
              <a:rPr lang="en-US" sz="2800" dirty="0"/>
              <a:t> </a:t>
            </a:r>
            <a:r>
              <a:rPr lang="en-US" sz="2800" dirty="0" err="1"/>
              <a:t>jemleýär</a:t>
            </a:r>
            <a:r>
              <a:rPr lang="en-US" sz="2800" dirty="0"/>
              <a:t>.</a:t>
            </a:r>
            <a:endParaRPr lang="tk-TM" sz="2800" dirty="0"/>
          </a:p>
          <a:p>
            <a:pPr marL="0" indent="0">
              <a:buNone/>
            </a:pPr>
            <a:r>
              <a:rPr lang="en-US" sz="2800" dirty="0"/>
              <a:t> </a:t>
            </a:r>
            <a:r>
              <a:rPr lang="en-US" sz="2800" dirty="0" err="1"/>
              <a:t>Ýokary</a:t>
            </a:r>
            <a:r>
              <a:rPr lang="en-US" sz="2800" dirty="0"/>
              <a:t> </a:t>
            </a:r>
            <a:r>
              <a:rPr lang="en-US" sz="2800" dirty="0" err="1"/>
              <a:t>psihikaly</a:t>
            </a:r>
            <a:r>
              <a:rPr lang="en-US" sz="2800" dirty="0"/>
              <a:t> </a:t>
            </a:r>
            <a:r>
              <a:rPr lang="en-US" sz="2800" dirty="0" err="1"/>
              <a:t>jandarlar</a:t>
            </a:r>
            <a:r>
              <a:rPr lang="en-US" sz="2800" dirty="0"/>
              <a:t>, </a:t>
            </a:r>
            <a:r>
              <a:rPr lang="en-US" sz="2800" dirty="0" err="1"/>
              <a:t>şol</a:t>
            </a:r>
            <a:r>
              <a:rPr lang="en-US" sz="2800" dirty="0"/>
              <a:t> </a:t>
            </a:r>
            <a:r>
              <a:rPr lang="en-US" sz="2800" dirty="0" err="1"/>
              <a:t>sanda</a:t>
            </a:r>
            <a:r>
              <a:rPr lang="en-US" sz="2800" dirty="0"/>
              <a:t> </a:t>
            </a:r>
            <a:r>
              <a:rPr lang="en-US" sz="2800" dirty="0" err="1"/>
              <a:t>adam</a:t>
            </a:r>
            <a:r>
              <a:rPr lang="en-US" sz="2800" dirty="0"/>
              <a:t> hem, belli </a:t>
            </a:r>
            <a:r>
              <a:rPr lang="en-US" sz="2800" dirty="0" err="1"/>
              <a:t>bir</a:t>
            </a:r>
            <a:r>
              <a:rPr lang="en-US" sz="2800" dirty="0"/>
              <a:t> </a:t>
            </a:r>
            <a:r>
              <a:rPr lang="en-US" sz="2800" dirty="0" err="1"/>
              <a:t>derejede</a:t>
            </a:r>
            <a:r>
              <a:rPr lang="en-US" sz="2800" dirty="0"/>
              <a:t>, </a:t>
            </a:r>
            <a:r>
              <a:rPr lang="en-US" sz="2800" dirty="0" err="1"/>
              <a:t>diri</a:t>
            </a:r>
            <a:r>
              <a:rPr lang="en-US" sz="2800" dirty="0"/>
              <a:t> </a:t>
            </a:r>
            <a:r>
              <a:rPr lang="en-US" sz="2800" dirty="0" err="1"/>
              <a:t>jandarlaryň</a:t>
            </a:r>
            <a:r>
              <a:rPr lang="en-US" sz="2800" dirty="0"/>
              <a:t> </a:t>
            </a:r>
            <a:r>
              <a:rPr lang="en-US" sz="2800" dirty="0" err="1"/>
              <a:t>ewolýusion</a:t>
            </a:r>
            <a:r>
              <a:rPr lang="en-US" sz="2800" dirty="0"/>
              <a:t> </a:t>
            </a:r>
            <a:r>
              <a:rPr lang="en-US" sz="2800" dirty="0" err="1"/>
              <a:t>ösüşiniň</a:t>
            </a:r>
            <a:r>
              <a:rPr lang="en-US" sz="2800" dirty="0"/>
              <a:t> </a:t>
            </a:r>
            <a:r>
              <a:rPr lang="en-US" sz="2800" dirty="0" err="1"/>
              <a:t>taryhyny</a:t>
            </a:r>
            <a:r>
              <a:rPr lang="en-US" sz="2800" dirty="0"/>
              <a:t>, </a:t>
            </a:r>
            <a:r>
              <a:rPr lang="en-US" sz="2800" dirty="0" err="1"/>
              <a:t>onuň</a:t>
            </a:r>
            <a:r>
              <a:rPr lang="en-US" sz="2800" dirty="0"/>
              <a:t> </a:t>
            </a:r>
            <a:r>
              <a:rPr lang="en-US" sz="2800" dirty="0" err="1"/>
              <a:t>geçen</a:t>
            </a:r>
            <a:r>
              <a:rPr lang="en-US" sz="2800" dirty="0"/>
              <a:t> </a:t>
            </a:r>
            <a:r>
              <a:rPr lang="en-US" sz="2800" dirty="0" err="1"/>
              <a:t>ýollaryny</a:t>
            </a:r>
            <a:r>
              <a:rPr lang="en-US" sz="2800" dirty="0"/>
              <a:t> </a:t>
            </a:r>
            <a:r>
              <a:rPr lang="en-US" sz="2800" dirty="0" err="1"/>
              <a:t>gaýtalaýarlar</a:t>
            </a:r>
            <a:r>
              <a:rPr lang="en-US" sz="2800" dirty="0"/>
              <a:t>.</a:t>
            </a:r>
            <a:endParaRPr lang="ru-RU" sz="2800" dirty="0"/>
          </a:p>
        </p:txBody>
      </p:sp>
    </p:spTree>
    <p:extLst>
      <p:ext uri="{BB962C8B-B14F-4D97-AF65-F5344CB8AC3E}">
        <p14:creationId xmlns:p14="http://schemas.microsoft.com/office/powerpoint/2010/main" val="99495678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389467"/>
            <a:ext cx="10515600" cy="5787496"/>
          </a:xfrm>
        </p:spPr>
        <p:txBody>
          <a:bodyPr>
            <a:normAutofit lnSpcReduction="10000"/>
          </a:bodyPr>
          <a:lstStyle/>
          <a:p>
            <a:pPr marL="0" indent="0" algn="ctr">
              <a:buNone/>
            </a:pPr>
            <a:r>
              <a:rPr lang="ru-RU" sz="2800" b="1" dirty="0">
                <a:solidFill>
                  <a:srgbClr val="FFC000"/>
                </a:solidFill>
              </a:rPr>
              <a:t>4. </a:t>
            </a:r>
            <a:r>
              <a:rPr lang="ru-RU" sz="2800" b="1" dirty="0" err="1">
                <a:solidFill>
                  <a:srgbClr val="FFC000"/>
                </a:solidFill>
              </a:rPr>
              <a:t>Psihologiýanyň</a:t>
            </a:r>
            <a:r>
              <a:rPr lang="ru-RU" sz="2800" b="1" dirty="0">
                <a:solidFill>
                  <a:srgbClr val="FFC000"/>
                </a:solidFill>
              </a:rPr>
              <a:t> </a:t>
            </a:r>
            <a:r>
              <a:rPr lang="ru-RU" sz="2800" b="1" dirty="0" err="1">
                <a:solidFill>
                  <a:srgbClr val="FFC000"/>
                </a:solidFill>
              </a:rPr>
              <a:t>tebigy-ylmy</a:t>
            </a:r>
            <a:r>
              <a:rPr lang="ru-RU" sz="2800" b="1" dirty="0">
                <a:solidFill>
                  <a:srgbClr val="FFC000"/>
                </a:solidFill>
              </a:rPr>
              <a:t> </a:t>
            </a:r>
            <a:r>
              <a:rPr lang="ru-RU" sz="2800" b="1" dirty="0" err="1">
                <a:solidFill>
                  <a:srgbClr val="FFC000"/>
                </a:solidFill>
              </a:rPr>
              <a:t>esasy</a:t>
            </a:r>
            <a:r>
              <a:rPr lang="ru-RU" sz="2800" b="1" dirty="0">
                <a:solidFill>
                  <a:srgbClr val="FFC000"/>
                </a:solidFill>
              </a:rPr>
              <a:t> </a:t>
            </a:r>
            <a:r>
              <a:rPr lang="ru-RU" sz="2800" b="1" dirty="0" err="1">
                <a:solidFill>
                  <a:srgbClr val="FFC000"/>
                </a:solidFill>
              </a:rPr>
              <a:t>we</a:t>
            </a:r>
            <a:r>
              <a:rPr lang="ru-RU" sz="2800" b="1" dirty="0">
                <a:solidFill>
                  <a:srgbClr val="FFC000"/>
                </a:solidFill>
              </a:rPr>
              <a:t> </a:t>
            </a:r>
            <a:r>
              <a:rPr lang="ru-RU" sz="2800" b="1" dirty="0" err="1">
                <a:solidFill>
                  <a:srgbClr val="FFC000"/>
                </a:solidFill>
              </a:rPr>
              <a:t>psihikanyň</a:t>
            </a:r>
            <a:r>
              <a:rPr lang="ru-RU" sz="2800" b="1" dirty="0">
                <a:solidFill>
                  <a:srgbClr val="FFC000"/>
                </a:solidFill>
              </a:rPr>
              <a:t> </a:t>
            </a:r>
            <a:r>
              <a:rPr lang="ru-RU" sz="2800" b="1" dirty="0" err="1">
                <a:solidFill>
                  <a:srgbClr val="FFC000"/>
                </a:solidFill>
              </a:rPr>
              <a:t>ösüşi</a:t>
            </a:r>
            <a:r>
              <a:rPr lang="ru-RU" sz="2800" b="1" dirty="0">
                <a:solidFill>
                  <a:srgbClr val="FFC000"/>
                </a:solidFill>
              </a:rPr>
              <a:t>.</a:t>
            </a:r>
            <a:endParaRPr lang="ru-RU" sz="2800" dirty="0">
              <a:solidFill>
                <a:srgbClr val="FFC000"/>
              </a:solidFill>
            </a:endParaRPr>
          </a:p>
          <a:p>
            <a:pPr marL="0" indent="0">
              <a:buNone/>
            </a:pPr>
            <a:r>
              <a:rPr lang="ru-RU" sz="2800" dirty="0"/>
              <a:t> </a:t>
            </a:r>
            <a:r>
              <a:rPr lang="ru-RU" sz="2800" dirty="0" err="1" smtClean="0"/>
              <a:t>A.N.Leontýew</a:t>
            </a:r>
            <a:r>
              <a:rPr lang="ru-RU" sz="2800" dirty="0" smtClean="0"/>
              <a:t> </a:t>
            </a:r>
            <a:r>
              <a:rPr lang="ru-RU" sz="2800" dirty="0"/>
              <a:t>,,</a:t>
            </a:r>
            <a:r>
              <a:rPr lang="ru-RU" sz="2800" dirty="0" err="1"/>
              <a:t>Psihikanyň</a:t>
            </a:r>
            <a:r>
              <a:rPr lang="ru-RU" sz="2800" dirty="0"/>
              <a:t> </a:t>
            </a:r>
            <a:r>
              <a:rPr lang="ru-RU" sz="2800" dirty="0" err="1"/>
              <a:t>ösüşiniň</a:t>
            </a:r>
            <a:r>
              <a:rPr lang="ru-RU" sz="2800" dirty="0"/>
              <a:t> </a:t>
            </a:r>
            <a:r>
              <a:rPr lang="ru-RU" sz="2800" dirty="0" err="1"/>
              <a:t>meseleleri</a:t>
            </a:r>
            <a:r>
              <a:rPr lang="ru-RU" sz="2800" dirty="0"/>
              <a:t>” </a:t>
            </a:r>
            <a:r>
              <a:rPr lang="ru-RU" sz="2800" dirty="0" err="1"/>
              <a:t>atly</a:t>
            </a:r>
            <a:r>
              <a:rPr lang="ru-RU" sz="2800" dirty="0"/>
              <a:t> </a:t>
            </a:r>
            <a:r>
              <a:rPr lang="ru-RU" sz="2800" dirty="0" err="1"/>
              <a:t>kitabynda</a:t>
            </a:r>
            <a:r>
              <a:rPr lang="ru-RU" sz="2800" dirty="0"/>
              <a:t> </a:t>
            </a:r>
            <a:r>
              <a:rPr lang="ru-RU" sz="2800" dirty="0" err="1"/>
              <a:t>janly</a:t>
            </a:r>
            <a:r>
              <a:rPr lang="ru-RU" sz="2800" dirty="0"/>
              <a:t> </a:t>
            </a:r>
            <a:r>
              <a:rPr lang="ru-RU" sz="2800" dirty="0" err="1"/>
              <a:t>organizmleriň</a:t>
            </a:r>
            <a:r>
              <a:rPr lang="ru-RU" sz="2800" dirty="0"/>
              <a:t> </a:t>
            </a:r>
            <a:r>
              <a:rPr lang="ru-RU" sz="2800" dirty="0" err="1"/>
              <a:t>psihikasynyň</a:t>
            </a:r>
            <a:r>
              <a:rPr lang="ru-RU" sz="2800" dirty="0"/>
              <a:t> </a:t>
            </a:r>
            <a:r>
              <a:rPr lang="ru-RU" sz="2800" dirty="0" err="1"/>
              <a:t>ewolýusion</a:t>
            </a:r>
            <a:r>
              <a:rPr lang="ru-RU" sz="2800" dirty="0"/>
              <a:t> </a:t>
            </a:r>
            <a:r>
              <a:rPr lang="ru-RU" sz="2800" dirty="0" err="1"/>
              <a:t>ösüşiniň</a:t>
            </a:r>
            <a:r>
              <a:rPr lang="ru-RU" sz="2800" dirty="0"/>
              <a:t> </a:t>
            </a:r>
            <a:r>
              <a:rPr lang="ru-RU" sz="2800" dirty="0" err="1"/>
              <a:t>aşakdaky</a:t>
            </a:r>
            <a:r>
              <a:rPr lang="ru-RU" sz="2800" dirty="0"/>
              <a:t> </a:t>
            </a:r>
            <a:r>
              <a:rPr lang="ru-RU" sz="2800" dirty="0" err="1"/>
              <a:t>döwürlerini</a:t>
            </a:r>
            <a:r>
              <a:rPr lang="ru-RU" sz="2800" dirty="0"/>
              <a:t> </a:t>
            </a:r>
            <a:r>
              <a:rPr lang="ru-RU" sz="2800" dirty="0" err="1"/>
              <a:t>ýüze</a:t>
            </a:r>
            <a:r>
              <a:rPr lang="ru-RU" sz="2800" dirty="0"/>
              <a:t> </a:t>
            </a:r>
            <a:r>
              <a:rPr lang="ru-RU" sz="2800" dirty="0" err="1"/>
              <a:t>çykarýar</a:t>
            </a:r>
            <a:r>
              <a:rPr lang="ru-RU" sz="2800" dirty="0"/>
              <a:t>:</a:t>
            </a:r>
          </a:p>
          <a:p>
            <a:r>
              <a:rPr lang="ru-RU" sz="2800" b="1" i="1" dirty="0">
                <a:solidFill>
                  <a:srgbClr val="00B050"/>
                </a:solidFill>
              </a:rPr>
              <a:t>1. </a:t>
            </a:r>
            <a:r>
              <a:rPr lang="ru-RU" sz="2800" b="1" i="1" dirty="0" err="1">
                <a:solidFill>
                  <a:srgbClr val="00B050"/>
                </a:solidFill>
              </a:rPr>
              <a:t>Psihikanyň</a:t>
            </a:r>
            <a:r>
              <a:rPr lang="ru-RU" sz="2800" b="1" i="1" dirty="0">
                <a:solidFill>
                  <a:srgbClr val="00B050"/>
                </a:solidFill>
              </a:rPr>
              <a:t> </a:t>
            </a:r>
            <a:r>
              <a:rPr lang="ru-RU" sz="2800" b="1" i="1" dirty="0" err="1">
                <a:solidFill>
                  <a:srgbClr val="00B050"/>
                </a:solidFill>
              </a:rPr>
              <a:t>ösüşiniň</a:t>
            </a:r>
            <a:r>
              <a:rPr lang="ru-RU" sz="2800" b="1" i="1" dirty="0">
                <a:solidFill>
                  <a:srgbClr val="00B050"/>
                </a:solidFill>
              </a:rPr>
              <a:t> </a:t>
            </a:r>
            <a:r>
              <a:rPr lang="ru-RU" sz="2800" b="1" i="1" dirty="0" err="1">
                <a:solidFill>
                  <a:srgbClr val="00B050"/>
                </a:solidFill>
              </a:rPr>
              <a:t>sensor</a:t>
            </a:r>
            <a:r>
              <a:rPr lang="ru-RU" sz="2800" b="1" i="1" dirty="0">
                <a:solidFill>
                  <a:srgbClr val="00B050"/>
                </a:solidFill>
              </a:rPr>
              <a:t> </a:t>
            </a:r>
            <a:r>
              <a:rPr lang="ru-RU" sz="2800" b="1" i="1" dirty="0" err="1">
                <a:solidFill>
                  <a:srgbClr val="00B050"/>
                </a:solidFill>
              </a:rPr>
              <a:t>döwri</a:t>
            </a:r>
            <a:r>
              <a:rPr lang="ru-RU" sz="2800" b="1" i="1" dirty="0">
                <a:solidFill>
                  <a:srgbClr val="00B050"/>
                </a:solidFill>
              </a:rPr>
              <a:t>,</a:t>
            </a:r>
          </a:p>
          <a:p>
            <a:r>
              <a:rPr lang="ru-RU" sz="2800" b="1" i="1" dirty="0">
                <a:solidFill>
                  <a:srgbClr val="00B050"/>
                </a:solidFill>
              </a:rPr>
              <a:t>2. </a:t>
            </a:r>
            <a:r>
              <a:rPr lang="ru-RU" sz="2800" b="1" i="1" dirty="0" err="1">
                <a:solidFill>
                  <a:srgbClr val="00B050"/>
                </a:solidFill>
              </a:rPr>
              <a:t>Psihikanyň</a:t>
            </a:r>
            <a:r>
              <a:rPr lang="ru-RU" sz="2800" b="1" i="1" dirty="0">
                <a:solidFill>
                  <a:srgbClr val="00B050"/>
                </a:solidFill>
              </a:rPr>
              <a:t> </a:t>
            </a:r>
            <a:r>
              <a:rPr lang="ru-RU" sz="2800" b="1" i="1" dirty="0" err="1">
                <a:solidFill>
                  <a:srgbClr val="00B050"/>
                </a:solidFill>
              </a:rPr>
              <a:t>ösüşiniň</a:t>
            </a:r>
            <a:r>
              <a:rPr lang="ru-RU" sz="2800" b="1" i="1" dirty="0">
                <a:solidFill>
                  <a:srgbClr val="00B050"/>
                </a:solidFill>
              </a:rPr>
              <a:t> </a:t>
            </a:r>
            <a:r>
              <a:rPr lang="ru-RU" sz="2800" b="1" i="1" dirty="0" err="1">
                <a:solidFill>
                  <a:srgbClr val="00B050"/>
                </a:solidFill>
              </a:rPr>
              <a:t>perseptiw</a:t>
            </a:r>
            <a:r>
              <a:rPr lang="ru-RU" sz="2800" b="1" i="1" dirty="0">
                <a:solidFill>
                  <a:srgbClr val="00B050"/>
                </a:solidFill>
              </a:rPr>
              <a:t> </a:t>
            </a:r>
            <a:r>
              <a:rPr lang="ru-RU" sz="2800" b="1" i="1" dirty="0" err="1">
                <a:solidFill>
                  <a:srgbClr val="00B050"/>
                </a:solidFill>
              </a:rPr>
              <a:t>döwri</a:t>
            </a:r>
            <a:r>
              <a:rPr lang="ru-RU" sz="2800" b="1" i="1" dirty="0">
                <a:solidFill>
                  <a:srgbClr val="00B050"/>
                </a:solidFill>
              </a:rPr>
              <a:t>,</a:t>
            </a:r>
          </a:p>
          <a:p>
            <a:r>
              <a:rPr lang="ru-RU" sz="2800" b="1" i="1" dirty="0">
                <a:solidFill>
                  <a:srgbClr val="00B050"/>
                </a:solidFill>
              </a:rPr>
              <a:t>3. </a:t>
            </a:r>
            <a:r>
              <a:rPr lang="ru-RU" sz="2800" b="1" i="1" dirty="0" err="1">
                <a:solidFill>
                  <a:srgbClr val="00B050"/>
                </a:solidFill>
              </a:rPr>
              <a:t>Psihikanyň</a:t>
            </a:r>
            <a:r>
              <a:rPr lang="ru-RU" sz="2800" b="1" i="1" dirty="0">
                <a:solidFill>
                  <a:srgbClr val="00B050"/>
                </a:solidFill>
              </a:rPr>
              <a:t> </a:t>
            </a:r>
            <a:r>
              <a:rPr lang="ru-RU" sz="2800" b="1" i="1" dirty="0" err="1">
                <a:solidFill>
                  <a:srgbClr val="00B050"/>
                </a:solidFill>
              </a:rPr>
              <a:t>ösüşiniň</a:t>
            </a:r>
            <a:r>
              <a:rPr lang="ru-RU" sz="2800" b="1" i="1" dirty="0">
                <a:solidFill>
                  <a:srgbClr val="00B050"/>
                </a:solidFill>
              </a:rPr>
              <a:t> </a:t>
            </a:r>
            <a:r>
              <a:rPr lang="ru-RU" sz="2800" b="1" i="1" dirty="0" err="1">
                <a:solidFill>
                  <a:srgbClr val="00B050"/>
                </a:solidFill>
              </a:rPr>
              <a:t>intellekt</a:t>
            </a:r>
            <a:r>
              <a:rPr lang="ru-RU" sz="2800" b="1" i="1" dirty="0">
                <a:solidFill>
                  <a:srgbClr val="00B050"/>
                </a:solidFill>
              </a:rPr>
              <a:t> </a:t>
            </a:r>
            <a:r>
              <a:rPr lang="ru-RU" sz="2800" b="1" i="1" dirty="0" err="1">
                <a:solidFill>
                  <a:srgbClr val="00B050"/>
                </a:solidFill>
              </a:rPr>
              <a:t>döwri</a:t>
            </a:r>
            <a:r>
              <a:rPr lang="ru-RU" sz="2800" b="1" i="1" dirty="0">
                <a:solidFill>
                  <a:srgbClr val="00B050"/>
                </a:solidFill>
              </a:rPr>
              <a:t>.</a:t>
            </a:r>
          </a:p>
          <a:p>
            <a:pPr marL="0" indent="0">
              <a:buNone/>
            </a:pPr>
            <a:r>
              <a:rPr lang="ru-RU" sz="2800" dirty="0" err="1"/>
              <a:t>Haýwanlaryň</a:t>
            </a:r>
            <a:r>
              <a:rPr lang="ru-RU" sz="2800" dirty="0"/>
              <a:t> </a:t>
            </a:r>
            <a:r>
              <a:rPr lang="ru-RU" sz="2800" dirty="0" err="1"/>
              <a:t>psihikasy</a:t>
            </a:r>
            <a:r>
              <a:rPr lang="ru-RU" sz="2800" dirty="0"/>
              <a:t> </a:t>
            </a:r>
            <a:r>
              <a:rPr lang="ru-RU" sz="2800" dirty="0" err="1"/>
              <a:t>başlangyç</a:t>
            </a:r>
            <a:r>
              <a:rPr lang="ru-RU" sz="2800" dirty="0"/>
              <a:t> </a:t>
            </a:r>
            <a:r>
              <a:rPr lang="ru-RU" sz="2800" dirty="0" err="1"/>
              <a:t>duýgurlyk</a:t>
            </a:r>
            <a:r>
              <a:rPr lang="ru-RU" sz="2800" dirty="0"/>
              <a:t> </a:t>
            </a:r>
            <a:r>
              <a:rPr lang="ru-RU" sz="2800" dirty="0" err="1"/>
              <a:t>basgançagynda</a:t>
            </a:r>
            <a:r>
              <a:rPr lang="ru-RU" sz="2800" dirty="0"/>
              <a:t> </a:t>
            </a:r>
            <a:r>
              <a:rPr lang="ru-RU" sz="2800" dirty="0" err="1"/>
              <a:t>daşky</a:t>
            </a:r>
            <a:r>
              <a:rPr lang="ru-RU" sz="2800" dirty="0"/>
              <a:t> </a:t>
            </a:r>
            <a:r>
              <a:rPr lang="ru-RU" sz="2800" dirty="0" err="1"/>
              <a:t>hakykatyň</a:t>
            </a:r>
            <a:r>
              <a:rPr lang="ru-RU" sz="2800" dirty="0"/>
              <a:t> </a:t>
            </a:r>
            <a:r>
              <a:rPr lang="ru-RU" sz="2800" dirty="0" err="1"/>
              <a:t>diňe</a:t>
            </a:r>
            <a:r>
              <a:rPr lang="ru-RU" sz="2800" dirty="0"/>
              <a:t> </a:t>
            </a:r>
            <a:r>
              <a:rPr lang="ru-RU" sz="2800" dirty="0" err="1"/>
              <a:t>käbir</a:t>
            </a:r>
            <a:r>
              <a:rPr lang="ru-RU" sz="2800" dirty="0"/>
              <a:t> </a:t>
            </a:r>
            <a:r>
              <a:rPr lang="ru-RU" sz="2800" dirty="0" err="1"/>
              <a:t>aýratynlyklaryny</a:t>
            </a:r>
            <a:r>
              <a:rPr lang="ru-RU" sz="2800" dirty="0"/>
              <a:t> </a:t>
            </a:r>
            <a:r>
              <a:rPr lang="ru-RU" sz="2800" dirty="0" err="1"/>
              <a:t>şöhlelendirmäge</a:t>
            </a:r>
            <a:r>
              <a:rPr lang="ru-RU" sz="2800" dirty="0"/>
              <a:t> </a:t>
            </a:r>
            <a:r>
              <a:rPr lang="ru-RU" sz="2800" dirty="0" err="1"/>
              <a:t>ukyply</a:t>
            </a:r>
            <a:r>
              <a:rPr lang="ru-RU" sz="2800" dirty="0"/>
              <a:t> </a:t>
            </a:r>
            <a:r>
              <a:rPr lang="ru-RU" sz="2800" dirty="0" err="1"/>
              <a:t>bolup</a:t>
            </a:r>
            <a:r>
              <a:rPr lang="ru-RU" sz="2800" dirty="0"/>
              <a:t> </a:t>
            </a:r>
            <a:r>
              <a:rPr lang="ru-RU" sz="2800" dirty="0" err="1"/>
              <a:t>durýar</a:t>
            </a:r>
            <a:r>
              <a:rPr lang="ru-RU" sz="2800" dirty="0"/>
              <a:t>. </a:t>
            </a:r>
            <a:r>
              <a:rPr lang="ru-RU" sz="2800" dirty="0" err="1"/>
              <a:t>Psihikanyň</a:t>
            </a:r>
            <a:r>
              <a:rPr lang="ru-RU" sz="2800" dirty="0"/>
              <a:t> </a:t>
            </a:r>
            <a:r>
              <a:rPr lang="ru-RU" sz="2800" dirty="0" err="1"/>
              <a:t>şeýle</a:t>
            </a:r>
            <a:r>
              <a:rPr lang="ru-RU" sz="2800" dirty="0"/>
              <a:t> </a:t>
            </a:r>
            <a:r>
              <a:rPr lang="ru-RU" sz="2800" dirty="0" err="1"/>
              <a:t>derejedäki</a:t>
            </a:r>
            <a:r>
              <a:rPr lang="ru-RU" sz="2800" dirty="0"/>
              <a:t> </a:t>
            </a:r>
            <a:r>
              <a:rPr lang="ru-RU" sz="2800" dirty="0" err="1"/>
              <a:t>ösüşiniň</a:t>
            </a:r>
            <a:r>
              <a:rPr lang="ru-RU" sz="2800" dirty="0"/>
              <a:t> </a:t>
            </a:r>
            <a:r>
              <a:rPr lang="en-US" sz="2800" dirty="0" err="1"/>
              <a:t>barlygyny</a:t>
            </a:r>
            <a:r>
              <a:rPr lang="en-US" sz="2800" dirty="0"/>
              <a:t> </a:t>
            </a:r>
            <a:r>
              <a:rPr lang="en-US" sz="2800" dirty="0" err="1"/>
              <a:t>iň</a:t>
            </a:r>
            <a:r>
              <a:rPr lang="en-US" sz="2800" dirty="0"/>
              <a:t> </a:t>
            </a:r>
            <a:r>
              <a:rPr lang="en-US" sz="2800" dirty="0" err="1"/>
              <a:t>ýönekeý</a:t>
            </a:r>
            <a:r>
              <a:rPr lang="en-US" sz="2800" dirty="0"/>
              <a:t> </a:t>
            </a:r>
            <a:r>
              <a:rPr lang="en-US" sz="2800" dirty="0" err="1"/>
              <a:t>janly</a:t>
            </a:r>
            <a:r>
              <a:rPr lang="en-US" sz="2800" dirty="0"/>
              <a:t> </a:t>
            </a:r>
            <a:r>
              <a:rPr lang="en-US" sz="2800" dirty="0" err="1"/>
              <a:t>organizmler</a:t>
            </a:r>
            <a:r>
              <a:rPr lang="en-US" sz="2800" dirty="0"/>
              <a:t> </a:t>
            </a:r>
            <a:r>
              <a:rPr lang="en-US" sz="2800" dirty="0" err="1"/>
              <a:t>görkezýärler</a:t>
            </a:r>
            <a:r>
              <a:rPr lang="en-US" sz="2800" dirty="0"/>
              <a:t>. </a:t>
            </a:r>
            <a:r>
              <a:rPr lang="en-US" sz="2800" dirty="0" err="1"/>
              <a:t>Olar</a:t>
            </a:r>
            <a:r>
              <a:rPr lang="en-US" sz="2800" dirty="0"/>
              <a:t> </a:t>
            </a:r>
            <a:r>
              <a:rPr lang="en-US" sz="2800" dirty="0" err="1"/>
              <a:t>giňişlikde</a:t>
            </a:r>
            <a:r>
              <a:rPr lang="en-US" sz="2800" dirty="0"/>
              <a:t> </a:t>
            </a:r>
            <a:r>
              <a:rPr lang="en-US" sz="2800" dirty="0" err="1"/>
              <a:t>örän</a:t>
            </a:r>
            <a:r>
              <a:rPr lang="en-US" sz="2800" dirty="0"/>
              <a:t> </a:t>
            </a:r>
            <a:r>
              <a:rPr lang="en-US" sz="2800" dirty="0" err="1"/>
              <a:t>çylşyrymly</a:t>
            </a:r>
            <a:r>
              <a:rPr lang="en-US" sz="2800" dirty="0"/>
              <a:t> </a:t>
            </a:r>
            <a:r>
              <a:rPr lang="en-US" sz="2800" dirty="0" err="1"/>
              <a:t>ýagdaýlarda</a:t>
            </a:r>
            <a:r>
              <a:rPr lang="en-US" sz="2800" dirty="0"/>
              <a:t> </a:t>
            </a:r>
            <a:r>
              <a:rPr lang="en-US" sz="2800" dirty="0" err="1"/>
              <a:t>ýerlerini</a:t>
            </a:r>
            <a:r>
              <a:rPr lang="en-US" sz="2800" dirty="0"/>
              <a:t> </a:t>
            </a:r>
            <a:r>
              <a:rPr lang="en-US" sz="2800" dirty="0" err="1" smtClean="0"/>
              <a:t>üýtgetmegi</a:t>
            </a:r>
            <a:r>
              <a:rPr lang="tk-TM" sz="2800" dirty="0"/>
              <a:t> </a:t>
            </a:r>
            <a:r>
              <a:rPr lang="en-US" sz="2800" dirty="0" err="1" smtClean="0"/>
              <a:t>başarýarlar</a:t>
            </a:r>
            <a:r>
              <a:rPr lang="en-US" sz="2800" dirty="0"/>
              <a:t>. </a:t>
            </a:r>
            <a:r>
              <a:rPr lang="en-US" sz="2800" dirty="0" err="1"/>
              <a:t>Şol</a:t>
            </a:r>
            <a:r>
              <a:rPr lang="en-US" sz="2800" dirty="0"/>
              <a:t> </a:t>
            </a:r>
            <a:r>
              <a:rPr lang="en-US" sz="2800" dirty="0" err="1"/>
              <a:t>ýönekeý</a:t>
            </a:r>
            <a:r>
              <a:rPr lang="en-US" sz="2800" dirty="0"/>
              <a:t> </a:t>
            </a:r>
            <a:r>
              <a:rPr lang="en-US" sz="2800" dirty="0" err="1"/>
              <a:t>organizmlerde</a:t>
            </a:r>
            <a:r>
              <a:rPr lang="en-US" sz="2800" dirty="0"/>
              <a:t> </a:t>
            </a:r>
            <a:r>
              <a:rPr lang="en-US" sz="2800" dirty="0" err="1"/>
              <a:t>indiwidual</a:t>
            </a:r>
            <a:r>
              <a:rPr lang="en-US" sz="2800" dirty="0"/>
              <a:t> </a:t>
            </a:r>
            <a:r>
              <a:rPr lang="en-US" sz="2800" dirty="0" err="1"/>
              <a:t>uýgunlaşmanyň</a:t>
            </a:r>
            <a:r>
              <a:rPr lang="en-US" sz="2800" dirty="0"/>
              <a:t> </a:t>
            </a:r>
            <a:r>
              <a:rPr lang="en-US" sz="2800" dirty="0" err="1"/>
              <a:t>başlangyç</a:t>
            </a:r>
            <a:r>
              <a:rPr lang="en-US" sz="2800" dirty="0"/>
              <a:t> </a:t>
            </a:r>
            <a:r>
              <a:rPr lang="en-US" sz="2800" dirty="0" err="1"/>
              <a:t>görnüşleri</a:t>
            </a:r>
            <a:r>
              <a:rPr lang="en-US" sz="2800" dirty="0"/>
              <a:t> </a:t>
            </a:r>
            <a:r>
              <a:rPr lang="en-US" sz="2800" dirty="0" err="1"/>
              <a:t>ýüze</a:t>
            </a:r>
            <a:r>
              <a:rPr lang="en-US" sz="2800" dirty="0"/>
              <a:t> </a:t>
            </a:r>
            <a:r>
              <a:rPr lang="en-US" sz="2800" dirty="0" err="1"/>
              <a:t>çykaryldy</a:t>
            </a:r>
            <a:r>
              <a:rPr lang="en-US" sz="2800" dirty="0"/>
              <a:t>.</a:t>
            </a:r>
            <a:endParaRPr lang="ru-RU" sz="2800" dirty="0"/>
          </a:p>
          <a:p>
            <a:endParaRPr lang="ru-RU" dirty="0"/>
          </a:p>
        </p:txBody>
      </p:sp>
    </p:spTree>
    <p:extLst>
      <p:ext uri="{BB962C8B-B14F-4D97-AF65-F5344CB8AC3E}">
        <p14:creationId xmlns:p14="http://schemas.microsoft.com/office/powerpoint/2010/main" val="3183725188"/>
      </p:ext>
    </p:extLst>
  </p:cSld>
  <p:clrMapOvr>
    <a:masterClrMapping/>
  </p:clrMapOvr>
  <p:timing>
    <p:tnLst>
      <p:par>
        <p:cTn id="1" dur="indefinite" restart="never" nodeType="tmRoot"/>
      </p:par>
    </p:tnLst>
  </p:timing>
</p:sld>
</file>

<file path=ppt/theme/theme1.xml><?xml version="1.0" encoding="utf-8"?>
<a:theme xmlns:a="http://schemas.openxmlformats.org/drawingml/2006/main" name="Ретро">
  <a:themeElements>
    <a:clrScheme name="Ретро">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Ретро">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Ретро">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docProps/app.xml><?xml version="1.0" encoding="utf-8"?>
<Properties xmlns="http://schemas.openxmlformats.org/officeDocument/2006/extended-properties" xmlns:vt="http://schemas.openxmlformats.org/officeDocument/2006/docPropsVTypes">
  <Template/>
  <TotalTime>507</TotalTime>
  <Words>1197</Words>
  <Application>Microsoft Office PowerPoint</Application>
  <PresentationFormat>Широкоэкранный</PresentationFormat>
  <Paragraphs>52</Paragraphs>
  <Slides>18</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18</vt:i4>
      </vt:variant>
    </vt:vector>
  </HeadingPairs>
  <TitlesOfParts>
    <vt:vector size="23" baseType="lpstr">
      <vt:lpstr>Arial Black</vt:lpstr>
      <vt:lpstr>Calibri</vt:lpstr>
      <vt:lpstr>Calibri Light</vt:lpstr>
      <vt:lpstr>Times New Roman</vt:lpstr>
      <vt:lpstr>Ретро</vt:lpstr>
      <vt:lpstr>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Lenovo</dc:creator>
  <cp:lastModifiedBy>Lenovo</cp:lastModifiedBy>
  <cp:revision>28</cp:revision>
  <dcterms:created xsi:type="dcterms:W3CDTF">2020-09-14T10:42:50Z</dcterms:created>
  <dcterms:modified xsi:type="dcterms:W3CDTF">2020-11-27T06:38:27Z</dcterms:modified>
</cp:coreProperties>
</file>