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5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3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1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7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2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1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6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13B3-9405-43B0-898C-33C47994B470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8F59-5C6A-4D9F-BDEB-4E796DAA6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k-TM" dirty="0" smtClean="0"/>
              <a:t>SINUSOIDAL TOGUŇ ZYNJYRYNDA L INDUKTIWLIKLI SARYM</a:t>
            </a:r>
            <a:r>
              <a:rPr lang="en-US" smtClean="0"/>
              <a:t> we C </a:t>
            </a:r>
            <a:r>
              <a:rPr lang="en-US" dirty="0" err="1" smtClean="0"/>
              <a:t>sygymly</a:t>
            </a:r>
            <a:r>
              <a:rPr lang="en-US" dirty="0" smtClean="0"/>
              <a:t> </a:t>
            </a:r>
            <a:r>
              <a:rPr lang="en-US" dirty="0" err="1" smtClean="0"/>
              <a:t>kondensator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k-TM" sz="4400" dirty="0" smtClean="0"/>
              <a:t>                Meýilnama:</a:t>
            </a:r>
          </a:p>
          <a:p>
            <a:r>
              <a:rPr lang="tk-TM" sz="4400" dirty="0" smtClean="0"/>
              <a:t>1.Sinusoidal toguň zynjyrynda L induktiwlikli sarym.</a:t>
            </a:r>
          </a:p>
          <a:p>
            <a:r>
              <a:rPr lang="tk-TM" sz="4400" dirty="0" smtClean="0"/>
              <a:t>2.Sinusoidal toguň zynjyrynda </a:t>
            </a:r>
            <a:r>
              <a:rPr lang="en-US" sz="4400" dirty="0" smtClean="0"/>
              <a:t>C</a:t>
            </a:r>
            <a:r>
              <a:rPr lang="tk-TM" sz="4400" dirty="0" smtClean="0"/>
              <a:t> sygymly kondensator.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14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k-TM" dirty="0" smtClean="0"/>
              <a:t>Sinusoidal toguň zynjyrynda C sygymly kondensator.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4479 0.03009 C 0.66719 0.00926 0.64132 0.24375 0.66215 0.26458 C 0.68299 0.28542 0.77274 0.15255 0.76979 0.15509 C 0.76979 0.22407 0.71372 0.28009 0.64479 0.28009 C 0.57587 0.28009 0.51979 0.22407 0.51979 0.15509 C 0.51979 0.08611 0.57587 0.03009 0.64479 0.03009 Z " pathEditMode="relative" rAng="0" ptsTypes="faffff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032448" cy="336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87" y="2492896"/>
            <a:ext cx="4176713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6" cy="41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06313"/>
            <a:ext cx="35972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5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Sinusoidal toguň zynjyrynda L induktiwlikli sarym.</a:t>
            </a:r>
            <a:br>
              <a:rPr lang="sv-SE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k-TM" sz="2800" dirty="0" smtClean="0"/>
              <a:t>Aktiw garşylygy örän az bolan (R=0) L induktiwlikli sarymdan (1.31-nji a surat)</a:t>
            </a:r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672407" cy="21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10075"/>
            <a:ext cx="8533581" cy="199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32"/>
            <a:ext cx="8568952" cy="26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2805545"/>
            <a:ext cx="88709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3"/>
            <a:ext cx="540226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872"/>
            <a:ext cx="8568952" cy="60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29600" cy="360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53650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91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041"/>
            <a:ext cx="8785101" cy="55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57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SINUSOIDAL TOGUŇ ZYNJYRYNDA L INDUKTIWLIKLI SARYM we C sygymly kondensator</vt:lpstr>
      <vt:lpstr>Sinusoidal toguň zynjyrynda L induktiwlikli sarym.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Sinusoidal toguň zynjyrynda C sygymly kondensator.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SINUSOIDAL TOGUŇ ZYNJYRYNDA L INDUKTIWLIKLI SARYM.</dc:title>
  <dc:creator>Admin</dc:creator>
  <cp:lastModifiedBy>Lenovo</cp:lastModifiedBy>
  <cp:revision>8</cp:revision>
  <dcterms:created xsi:type="dcterms:W3CDTF">2019-05-02T15:45:02Z</dcterms:created>
  <dcterms:modified xsi:type="dcterms:W3CDTF">2019-05-11T06:16:45Z</dcterms:modified>
</cp:coreProperties>
</file>