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20" autoAdjust="0"/>
  </p:normalViewPr>
  <p:slideViewPr>
    <p:cSldViewPr>
      <p:cViewPr varScale="1">
        <p:scale>
          <a:sx n="75" d="100"/>
          <a:sy n="75" d="100"/>
        </p:scale>
        <p:origin x="-15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94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6895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599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38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08776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07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24936" cy="61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527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93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49694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155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09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33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04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27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2020-09-03T06:03:35Z</dcterms:created>
  <dcterms:modified xsi:type="dcterms:W3CDTF">2020-09-17T05:51:38Z</dcterms:modified>
</cp:coreProperties>
</file>