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80008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3" d="100"/>
          <a:sy n="33" d="100"/>
        </p:scale>
        <p:origin x="7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5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7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314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98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56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45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10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81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46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49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76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DC3DE-0A67-4ECD-92FD-1501561103A8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6E82F-68DC-4E4D-8242-52C58BBCA0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493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429" y="522515"/>
            <a:ext cx="11103428" cy="5257800"/>
          </a:xfrm>
        </p:spPr>
        <p:txBody>
          <a:bodyPr>
            <a:norm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en-US" b="1" dirty="0"/>
              <a:t> </a:t>
            </a:r>
            <a:r>
              <a:rPr lang="en-US" b="1" dirty="0" err="1" smtClean="0"/>
              <a:t>Umumy</a:t>
            </a:r>
            <a:r>
              <a:rPr lang="en-US" b="1" dirty="0" smtClean="0"/>
              <a:t> </a:t>
            </a:r>
            <a:r>
              <a:rPr lang="en-US" b="1" dirty="0" err="1" smtClean="0"/>
              <a:t>okuwy</a:t>
            </a:r>
            <a:r>
              <a:rPr lang="ru-RU" b="1" dirty="0"/>
              <a:t>ň</a:t>
            </a:r>
            <a:r>
              <a:rPr lang="ru-RU" b="1" dirty="0" smtClean="0"/>
              <a:t> </a:t>
            </a:r>
            <a:r>
              <a:rPr lang="en-US" b="1" dirty="0"/>
              <a:t>t</a:t>
            </a:r>
            <a:r>
              <a:rPr lang="ru-RU" b="1" dirty="0" err="1" smtClean="0"/>
              <a:t>ema</a:t>
            </a:r>
            <a:r>
              <a:rPr lang="en-US" b="1" dirty="0" err="1" smtClean="0"/>
              <a:t>sy</a:t>
            </a:r>
            <a:r>
              <a:rPr lang="ru-RU" b="1" dirty="0" smtClean="0"/>
              <a:t>:</a:t>
            </a:r>
            <a:r>
              <a:rPr lang="en-US" b="1" dirty="0" err="1"/>
              <a:t>Pedagogik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we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ylmy</a:t>
            </a:r>
            <a:r>
              <a:rPr lang="en-US" b="1" dirty="0"/>
              <a:t> </a:t>
            </a:r>
            <a:r>
              <a:rPr lang="en-US" b="1" dirty="0" err="1"/>
              <a:t>esasda</a:t>
            </a:r>
            <a:r>
              <a:rPr lang="en-US" b="1" dirty="0"/>
              <a:t> </a:t>
            </a:r>
            <a:r>
              <a:rPr lang="en-US" b="1" dirty="0" err="1"/>
              <a:t>öwrenilişi</a:t>
            </a:r>
            <a:endParaRPr lang="ru-RU" dirty="0"/>
          </a:p>
          <a:p>
            <a:r>
              <a:rPr lang="ru-RU" b="1" dirty="0" err="1" smtClean="0"/>
              <a:t>Meýilnama</a:t>
            </a:r>
            <a:r>
              <a:rPr lang="ru-RU" b="1" dirty="0" smtClean="0"/>
              <a:t>:</a:t>
            </a:r>
            <a:endParaRPr lang="ru-RU" dirty="0" smtClean="0"/>
          </a:p>
          <a:p>
            <a:pPr algn="l"/>
            <a:r>
              <a:rPr lang="ru-RU" b="1" dirty="0" smtClean="0"/>
              <a:t>	1.Häzirki </a:t>
            </a:r>
            <a:r>
              <a:rPr lang="ru-RU" b="1" dirty="0" err="1"/>
              <a:t>zaman</a:t>
            </a:r>
            <a:r>
              <a:rPr lang="ru-RU" b="1" dirty="0"/>
              <a:t>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ylmy-derňew</a:t>
            </a:r>
            <a:r>
              <a:rPr lang="ru-RU" b="1" dirty="0"/>
              <a:t> </a:t>
            </a:r>
            <a:r>
              <a:rPr lang="ru-RU" b="1" dirty="0" err="1"/>
              <a:t>usullaryndan</a:t>
            </a:r>
            <a:r>
              <a:rPr lang="ru-RU" b="1" dirty="0"/>
              <a:t> </a:t>
            </a:r>
            <a:r>
              <a:rPr lang="ru-RU" b="1" dirty="0" err="1"/>
              <a:t>ýerlikli</a:t>
            </a:r>
            <a:r>
              <a:rPr lang="ru-RU" b="1" dirty="0"/>
              <a:t> </a:t>
            </a:r>
            <a:r>
              <a:rPr lang="ru-RU" b="1" dirty="0" err="1"/>
              <a:t>peýdalanmak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netijelerini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geçirmek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baglanysykly</a:t>
            </a:r>
            <a:r>
              <a:rPr lang="ru-RU" b="1" dirty="0"/>
              <a:t> </a:t>
            </a:r>
            <a:r>
              <a:rPr lang="ru-RU" b="1" dirty="0" err="1"/>
              <a:t>çäreler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ru-RU" b="1" dirty="0" smtClean="0"/>
              <a:t>	2.Adaty </a:t>
            </a:r>
            <a:r>
              <a:rPr lang="ru-RU" b="1" dirty="0"/>
              <a:t>(</a:t>
            </a:r>
            <a:r>
              <a:rPr lang="ru-RU" b="1" dirty="0" err="1"/>
              <a:t>syn</a:t>
            </a:r>
            <a:r>
              <a:rPr lang="ru-RU" b="1" dirty="0"/>
              <a:t> </a:t>
            </a:r>
            <a:r>
              <a:rPr lang="ru-RU" b="1" dirty="0" err="1"/>
              <a:t>etmek</a:t>
            </a:r>
            <a:r>
              <a:rPr lang="ru-RU" b="1" dirty="0"/>
              <a:t>, </a:t>
            </a:r>
            <a:r>
              <a:rPr lang="ru-RU" b="1" dirty="0" err="1"/>
              <a:t>tejribäni</a:t>
            </a:r>
            <a:r>
              <a:rPr lang="ru-RU" b="1" dirty="0"/>
              <a:t> </a:t>
            </a:r>
            <a:r>
              <a:rPr lang="ru-RU" b="1" dirty="0" err="1"/>
              <a:t>öwrenmek</a:t>
            </a:r>
            <a:r>
              <a:rPr lang="ru-RU" b="1" dirty="0"/>
              <a:t>, </a:t>
            </a:r>
            <a:r>
              <a:rPr lang="ru-RU" b="1" dirty="0" err="1"/>
              <a:t>okuwçylaryň</a:t>
            </a:r>
            <a:r>
              <a:rPr lang="ru-RU" b="1" dirty="0"/>
              <a:t> </a:t>
            </a:r>
            <a:r>
              <a:rPr lang="ru-RU" b="1" dirty="0" err="1"/>
              <a:t>döredijilik</a:t>
            </a:r>
            <a:r>
              <a:rPr lang="ru-RU" b="1" dirty="0"/>
              <a:t> </a:t>
            </a:r>
            <a:r>
              <a:rPr lang="ru-RU" b="1" dirty="0" err="1"/>
              <a:t>işlerini</a:t>
            </a:r>
            <a:r>
              <a:rPr lang="ru-RU" b="1" dirty="0"/>
              <a:t> </a:t>
            </a:r>
            <a:r>
              <a:rPr lang="ru-RU" b="1" dirty="0" err="1"/>
              <a:t>öwrenmek</a:t>
            </a:r>
            <a:r>
              <a:rPr lang="ru-RU" b="1" dirty="0"/>
              <a:t>, </a:t>
            </a:r>
            <a:r>
              <a:rPr lang="ru-RU" b="1" dirty="0" err="1"/>
              <a:t>söhbetdeşlik</a:t>
            </a:r>
            <a:r>
              <a:rPr lang="ru-RU" b="1" dirty="0"/>
              <a:t>)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adaty</a:t>
            </a:r>
            <a:r>
              <a:rPr lang="ru-RU" b="1" dirty="0"/>
              <a:t> </a:t>
            </a:r>
            <a:r>
              <a:rPr lang="ru-RU" b="1" dirty="0" err="1"/>
              <a:t>däl</a:t>
            </a:r>
            <a:r>
              <a:rPr lang="ru-RU" b="1" dirty="0"/>
              <a:t> (</a:t>
            </a:r>
            <a:r>
              <a:rPr lang="ru-RU" b="1" dirty="0" err="1"/>
              <a:t>tejribe</a:t>
            </a:r>
            <a:r>
              <a:rPr lang="ru-RU" b="1" dirty="0"/>
              <a:t>, </a:t>
            </a:r>
            <a:r>
              <a:rPr lang="ru-RU" b="1" dirty="0" err="1"/>
              <a:t>barlag</a:t>
            </a:r>
            <a:r>
              <a:rPr lang="ru-RU" b="1" dirty="0"/>
              <a:t>, </a:t>
            </a:r>
            <a:r>
              <a:rPr lang="ru-RU" b="1" dirty="0" err="1"/>
              <a:t>pedagogiki</a:t>
            </a:r>
            <a:r>
              <a:rPr lang="ru-RU" b="1" dirty="0"/>
              <a:t> </a:t>
            </a:r>
            <a:r>
              <a:rPr lang="ru-RU" b="1" dirty="0" err="1"/>
              <a:t>test</a:t>
            </a:r>
            <a:r>
              <a:rPr lang="ru-RU" b="1" dirty="0"/>
              <a:t>, </a:t>
            </a:r>
            <a:r>
              <a:rPr lang="ru-RU" b="1" dirty="0" err="1"/>
              <a:t>toparlaryň</a:t>
            </a:r>
            <a:r>
              <a:rPr lang="ru-RU" b="1" dirty="0"/>
              <a:t> </a:t>
            </a:r>
            <a:r>
              <a:rPr lang="ru-RU" b="1" dirty="0" err="1"/>
              <a:t>hadysalaryny</a:t>
            </a:r>
            <a:r>
              <a:rPr lang="ru-RU" b="1" dirty="0"/>
              <a:t> </a:t>
            </a:r>
            <a:r>
              <a:rPr lang="ru-RU" b="1" dirty="0" err="1"/>
              <a:t>öwrenýän</a:t>
            </a:r>
            <a:r>
              <a:rPr lang="ru-RU" b="1" dirty="0"/>
              <a:t> </a:t>
            </a:r>
            <a:r>
              <a:rPr lang="ru-RU" b="1" dirty="0" err="1"/>
              <a:t>usullar</a:t>
            </a:r>
            <a:r>
              <a:rPr lang="ru-RU" b="1" dirty="0"/>
              <a:t>, </a:t>
            </a:r>
            <a:r>
              <a:rPr lang="ru-RU" b="1" dirty="0" err="1"/>
              <a:t>mukdar</a:t>
            </a:r>
            <a:r>
              <a:rPr lang="ru-RU" b="1" dirty="0"/>
              <a:t> </a:t>
            </a:r>
            <a:r>
              <a:rPr lang="ru-RU" b="1" dirty="0" err="1"/>
              <a:t>usullary</a:t>
            </a:r>
            <a:r>
              <a:rPr lang="ru-RU" b="1" dirty="0"/>
              <a:t> (</a:t>
            </a:r>
            <a:r>
              <a:rPr lang="ru-RU" b="1" dirty="0" err="1"/>
              <a:t>statistik</a:t>
            </a:r>
            <a:r>
              <a:rPr lang="ru-RU" b="1" dirty="0"/>
              <a:t>, </a:t>
            </a:r>
            <a:r>
              <a:rPr lang="ru-RU" b="1" dirty="0" err="1"/>
              <a:t>bellige</a:t>
            </a:r>
            <a:r>
              <a:rPr lang="ru-RU" b="1" dirty="0"/>
              <a:t>, </a:t>
            </a:r>
            <a:r>
              <a:rPr lang="ru-RU" b="1" dirty="0" err="1"/>
              <a:t>hasaba</a:t>
            </a:r>
            <a:r>
              <a:rPr lang="ru-RU" b="1" dirty="0"/>
              <a:t> </a:t>
            </a:r>
            <a:r>
              <a:rPr lang="ru-RU" b="1" dirty="0" err="1"/>
              <a:t>almak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 smtClean="0"/>
              <a:t>beý</a:t>
            </a:r>
            <a:r>
              <a:rPr lang="ru-RU" b="1" dirty="0" smtClean="0"/>
              <a:t>.)</a:t>
            </a:r>
          </a:p>
          <a:p>
            <a:pPr algn="l"/>
            <a:r>
              <a:rPr lang="ru-RU" b="1" dirty="0" smtClean="0"/>
              <a:t> 	3.Pedagogik </a:t>
            </a:r>
            <a:r>
              <a:rPr lang="ru-RU" b="1" dirty="0" err="1" smtClean="0"/>
              <a:t>usullar</a:t>
            </a:r>
            <a:r>
              <a:rPr lang="ru-RU" b="1" dirty="0" smtClean="0"/>
              <a:t>. </a:t>
            </a:r>
            <a:endParaRPr lang="ru-RU" dirty="0" smtClean="0"/>
          </a:p>
          <a:p>
            <a:pPr algn="l"/>
            <a:r>
              <a:rPr lang="ru-RU" b="1" dirty="0" smtClean="0"/>
              <a:t>	4.Mekdep </a:t>
            </a:r>
            <a:r>
              <a:rPr lang="ru-RU" b="1" dirty="0" err="1"/>
              <a:t>resminamalaryny</a:t>
            </a:r>
            <a:r>
              <a:rPr lang="ru-RU" b="1" dirty="0"/>
              <a:t>, </a:t>
            </a:r>
            <a:r>
              <a:rPr lang="ru-RU" b="1" dirty="0" err="1"/>
              <a:t>okuwçylaryň</a:t>
            </a:r>
            <a:r>
              <a:rPr lang="ru-RU" b="1" dirty="0"/>
              <a:t> </a:t>
            </a:r>
            <a:r>
              <a:rPr lang="ru-RU" b="1" dirty="0" err="1"/>
              <a:t>ýazuw-grafiki</a:t>
            </a:r>
            <a:r>
              <a:rPr lang="ru-RU" b="1" dirty="0"/>
              <a:t> </a:t>
            </a:r>
            <a:r>
              <a:rPr lang="ru-RU" b="1" dirty="0" err="1"/>
              <a:t>işlerini</a:t>
            </a:r>
            <a:r>
              <a:rPr lang="ru-RU" b="1" dirty="0"/>
              <a:t>, </a:t>
            </a:r>
            <a:r>
              <a:rPr lang="ru-RU" b="1" dirty="0" err="1"/>
              <a:t>edebi</a:t>
            </a:r>
            <a:r>
              <a:rPr lang="ru-RU" b="1" dirty="0"/>
              <a:t> </a:t>
            </a:r>
            <a:r>
              <a:rPr lang="ru-RU" b="1" dirty="0" err="1"/>
              <a:t>çeşmeleri</a:t>
            </a:r>
            <a:r>
              <a:rPr lang="ru-RU" b="1" dirty="0"/>
              <a:t> </a:t>
            </a:r>
            <a:r>
              <a:rPr lang="ru-RU" b="1" dirty="0" err="1"/>
              <a:t>öwrenmek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6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0010"/>
            <a:ext cx="10515600" cy="57969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k-TM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Edebi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çeşmeleri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öwrenmek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/>
              <a:t>Pedagogik </a:t>
            </a:r>
            <a:r>
              <a:rPr lang="en-US" b="1" dirty="0" err="1"/>
              <a:t>ylmy-barlag</a:t>
            </a:r>
            <a:r>
              <a:rPr lang="en-US" b="1" dirty="0"/>
              <a:t> </a:t>
            </a:r>
            <a:r>
              <a:rPr lang="en-US" b="1" dirty="0" err="1"/>
              <a:t>degişli</a:t>
            </a:r>
            <a:r>
              <a:rPr lang="en-US" b="1" dirty="0"/>
              <a:t> </a:t>
            </a:r>
            <a:r>
              <a:rPr lang="en-US" b="1" dirty="0" err="1"/>
              <a:t>edebi</a:t>
            </a:r>
            <a:r>
              <a:rPr lang="en-US" b="1" dirty="0"/>
              <a:t> </a:t>
            </a:r>
            <a:r>
              <a:rPr lang="en-US" b="1" dirty="0" err="1"/>
              <a:t>çeşmelerden</a:t>
            </a:r>
            <a:r>
              <a:rPr lang="en-US" b="1" dirty="0"/>
              <a:t>, </a:t>
            </a:r>
            <a:r>
              <a:rPr lang="en-US" b="1" dirty="0" err="1"/>
              <a:t>neşir</a:t>
            </a:r>
            <a:r>
              <a:rPr lang="en-US" b="1" dirty="0"/>
              <a:t> </a:t>
            </a:r>
            <a:r>
              <a:rPr lang="en-US" b="1" dirty="0" err="1"/>
              <a:t>edilip</a:t>
            </a:r>
            <a:r>
              <a:rPr lang="en-US" b="1" dirty="0"/>
              <a:t> </a:t>
            </a:r>
            <a:r>
              <a:rPr lang="en-US" b="1" dirty="0" err="1"/>
              <a:t>çykarylan</a:t>
            </a:r>
            <a:r>
              <a:rPr lang="en-US" b="1" dirty="0"/>
              <a:t> </a:t>
            </a:r>
            <a:r>
              <a:rPr lang="en-US" b="1" dirty="0" err="1"/>
              <a:t>materiallardan</a:t>
            </a:r>
            <a:r>
              <a:rPr lang="en-US" b="1" dirty="0"/>
              <a:t> </a:t>
            </a:r>
            <a:r>
              <a:rPr lang="en-US" b="1" dirty="0" err="1"/>
              <a:t>ýerlikli</a:t>
            </a:r>
            <a:r>
              <a:rPr lang="en-US" b="1" dirty="0"/>
              <a:t> hem </a:t>
            </a:r>
            <a:r>
              <a:rPr lang="en-US" b="1" dirty="0" err="1"/>
              <a:t>döredijilikli</a:t>
            </a:r>
            <a:r>
              <a:rPr lang="en-US" b="1" dirty="0"/>
              <a:t> </a:t>
            </a:r>
            <a:r>
              <a:rPr lang="en-US" b="1" dirty="0" err="1"/>
              <a:t>peýdalanyp</a:t>
            </a:r>
            <a:r>
              <a:rPr lang="en-US" b="1" dirty="0"/>
              <a:t> </a:t>
            </a:r>
            <a:r>
              <a:rPr lang="en-US" b="1" dirty="0" err="1"/>
              <a:t>bilmegi</a:t>
            </a:r>
            <a:r>
              <a:rPr lang="en-US" b="1" dirty="0"/>
              <a:t> </a:t>
            </a:r>
            <a:r>
              <a:rPr lang="en-US" b="1" dirty="0" err="1"/>
              <a:t>talap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 </a:t>
            </a:r>
            <a:r>
              <a:rPr lang="ru-RU" b="1" dirty="0" err="1"/>
              <a:t>Muňa</a:t>
            </a:r>
            <a:r>
              <a:rPr lang="ru-RU" b="1" dirty="0"/>
              <a:t> </a:t>
            </a:r>
            <a:r>
              <a:rPr lang="ru-RU" b="1" dirty="0" err="1"/>
              <a:t>Garaşsyz</a:t>
            </a:r>
            <a:r>
              <a:rPr lang="ru-RU" b="1" dirty="0"/>
              <a:t> </a:t>
            </a:r>
            <a:r>
              <a:rPr lang="ru-RU" b="1" dirty="0" err="1"/>
              <a:t>Türkmenistan</a:t>
            </a:r>
            <a:r>
              <a:rPr lang="ru-RU" b="1" dirty="0"/>
              <a:t> </a:t>
            </a:r>
            <a:r>
              <a:rPr lang="ru-RU" b="1" dirty="0" err="1"/>
              <a:t>döwletiniň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Prezidentiniň</a:t>
            </a:r>
            <a:r>
              <a:rPr lang="ru-RU" b="1" dirty="0"/>
              <a:t>, </a:t>
            </a:r>
            <a:r>
              <a:rPr lang="ru-RU" b="1" dirty="0" err="1"/>
              <a:t>ýurdumyzyň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ministrliginiň</a:t>
            </a:r>
            <a:r>
              <a:rPr lang="ru-RU" b="1" dirty="0"/>
              <a:t> </a:t>
            </a:r>
            <a:r>
              <a:rPr lang="ru-RU" b="1" dirty="0" err="1"/>
              <a:t>ýaş</a:t>
            </a:r>
            <a:r>
              <a:rPr lang="ru-RU" b="1" dirty="0"/>
              <a:t> </a:t>
            </a:r>
            <a:r>
              <a:rPr lang="ru-RU" b="1" dirty="0" err="1"/>
              <a:t>nesle</a:t>
            </a:r>
            <a:r>
              <a:rPr lang="ru-RU" b="1" dirty="0"/>
              <a:t> </a:t>
            </a:r>
            <a:r>
              <a:rPr lang="ru-RU" b="1" dirty="0" err="1"/>
              <a:t>döwrebap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terbiýe</a:t>
            </a:r>
            <a:r>
              <a:rPr lang="ru-RU" b="1" dirty="0"/>
              <a:t> </a:t>
            </a:r>
            <a:r>
              <a:rPr lang="ru-RU" b="1" dirty="0" err="1"/>
              <a:t>bermek</a:t>
            </a:r>
            <a:r>
              <a:rPr lang="ru-RU" b="1" dirty="0"/>
              <a:t> </a:t>
            </a:r>
            <a:r>
              <a:rPr lang="ru-RU" b="1" dirty="0" err="1"/>
              <a:t>hakyndaky</a:t>
            </a:r>
            <a:r>
              <a:rPr lang="ru-RU" b="1" dirty="0"/>
              <a:t> </a:t>
            </a:r>
            <a:r>
              <a:rPr lang="ru-RU" b="1" dirty="0" err="1"/>
              <a:t>görkezmeleri</a:t>
            </a:r>
            <a:r>
              <a:rPr lang="ru-RU" b="1" dirty="0"/>
              <a:t>, </a:t>
            </a:r>
            <a:r>
              <a:rPr lang="ru-RU" b="1" dirty="0" err="1"/>
              <a:t>maslahatlary</a:t>
            </a:r>
            <a:r>
              <a:rPr lang="ru-RU" b="1" dirty="0"/>
              <a:t>, </a:t>
            </a:r>
            <a:r>
              <a:rPr lang="ru-RU" b="1" dirty="0" err="1"/>
              <a:t>öňe</a:t>
            </a:r>
            <a:r>
              <a:rPr lang="ru-RU" b="1" dirty="0"/>
              <a:t> </a:t>
            </a:r>
            <a:r>
              <a:rPr lang="ru-RU" b="1" dirty="0" err="1"/>
              <a:t>süren</a:t>
            </a:r>
            <a:r>
              <a:rPr lang="ru-RU" b="1" dirty="0"/>
              <a:t> </a:t>
            </a:r>
            <a:r>
              <a:rPr lang="ru-RU" b="1" dirty="0" err="1"/>
              <a:t>teklipleri</a:t>
            </a:r>
            <a:r>
              <a:rPr lang="ru-RU" b="1" dirty="0"/>
              <a:t>, </a:t>
            </a:r>
            <a:r>
              <a:rPr lang="ru-RU" b="1" dirty="0" err="1"/>
              <a:t>ýurtda</a:t>
            </a:r>
            <a:r>
              <a:rPr lang="ru-RU" b="1" dirty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üýtgedip</a:t>
            </a:r>
            <a:r>
              <a:rPr lang="ru-RU" b="1" dirty="0"/>
              <a:t> </a:t>
            </a:r>
            <a:r>
              <a:rPr lang="ru-RU" b="1" dirty="0" err="1"/>
              <a:t>gurmak</a:t>
            </a:r>
            <a:r>
              <a:rPr lang="ru-RU" b="1" dirty="0"/>
              <a:t> </a:t>
            </a:r>
            <a:r>
              <a:rPr lang="ru-RU" b="1" dirty="0" err="1"/>
              <a:t>baradaky</a:t>
            </a:r>
            <a:r>
              <a:rPr lang="ru-RU" b="1" dirty="0"/>
              <a:t> </a:t>
            </a:r>
            <a:r>
              <a:rPr lang="ru-RU" b="1" dirty="0" err="1"/>
              <a:t>kararlary</a:t>
            </a:r>
            <a:r>
              <a:rPr lang="ru-RU" b="1" dirty="0"/>
              <a:t>, </a:t>
            </a:r>
            <a:r>
              <a:rPr lang="ru-RU" b="1" dirty="0" err="1"/>
              <a:t>asyrlaryň</a:t>
            </a:r>
            <a:r>
              <a:rPr lang="ru-RU" b="1" dirty="0"/>
              <a:t> </a:t>
            </a:r>
            <a:r>
              <a:rPr lang="ru-RU" b="1" dirty="0" err="1"/>
              <a:t>jümmüşinde</a:t>
            </a:r>
            <a:r>
              <a:rPr lang="ru-RU" b="1" dirty="0"/>
              <a:t> </a:t>
            </a:r>
            <a:r>
              <a:rPr lang="ru-RU" b="1" dirty="0" err="1"/>
              <a:t>dörän</a:t>
            </a:r>
            <a:r>
              <a:rPr lang="ru-RU" b="1" dirty="0"/>
              <a:t>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pähimler</a:t>
            </a:r>
            <a:r>
              <a:rPr lang="ru-RU" b="1" dirty="0"/>
              <a:t>; „</a:t>
            </a:r>
            <a:r>
              <a:rPr lang="ru-RU" b="1" dirty="0" err="1"/>
              <a:t>Kowusnama</a:t>
            </a:r>
            <a:r>
              <a:rPr lang="ru-RU" b="1" dirty="0"/>
              <a:t>“, „</a:t>
            </a:r>
            <a:r>
              <a:rPr lang="ru-RU" b="1" dirty="0" err="1"/>
              <a:t>Oguznama</a:t>
            </a:r>
            <a:r>
              <a:rPr lang="ru-RU" b="1" dirty="0"/>
              <a:t>“, „</a:t>
            </a:r>
            <a:r>
              <a:rPr lang="ru-RU" b="1" dirty="0" err="1"/>
              <a:t>Gorkut</a:t>
            </a:r>
            <a:r>
              <a:rPr lang="ru-RU" b="1" dirty="0"/>
              <a:t> </a:t>
            </a:r>
            <a:r>
              <a:rPr lang="ru-RU" b="1" dirty="0" err="1"/>
              <a:t>ata</a:t>
            </a:r>
            <a:r>
              <a:rPr lang="ru-RU" b="1" dirty="0"/>
              <a:t>“, „</a:t>
            </a:r>
            <a:r>
              <a:rPr lang="ru-RU" b="1" dirty="0" err="1"/>
              <a:t>Görogly</a:t>
            </a:r>
            <a:r>
              <a:rPr lang="ru-RU" b="1" dirty="0"/>
              <a:t>“, „</a:t>
            </a:r>
            <a:r>
              <a:rPr lang="ru-RU" b="1" dirty="0" err="1"/>
              <a:t>Wagzy-Azat</a:t>
            </a:r>
            <a:r>
              <a:rPr lang="ru-RU" b="1" dirty="0"/>
              <a:t>“, „</a:t>
            </a:r>
            <a:r>
              <a:rPr lang="ru-RU" b="1" dirty="0" err="1"/>
              <a:t>Hadyslar</a:t>
            </a:r>
            <a:r>
              <a:rPr lang="ru-RU" b="1" dirty="0"/>
              <a:t>“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onlarça</a:t>
            </a:r>
            <a:r>
              <a:rPr lang="ru-RU" b="1" dirty="0"/>
              <a:t> </a:t>
            </a:r>
            <a:r>
              <a:rPr lang="ru-RU" b="1" dirty="0" err="1"/>
              <a:t>ýazuw-ýadygärliklerinde</a:t>
            </a:r>
            <a:r>
              <a:rPr lang="ru-RU" b="1" dirty="0"/>
              <a:t> </a:t>
            </a:r>
            <a:r>
              <a:rPr lang="ru-RU" b="1" dirty="0" err="1"/>
              <a:t>öňe</a:t>
            </a:r>
            <a:r>
              <a:rPr lang="ru-RU" b="1" dirty="0"/>
              <a:t> </a:t>
            </a:r>
            <a:r>
              <a:rPr lang="ru-RU" b="1" dirty="0" err="1"/>
              <a:t>sürlen</a:t>
            </a:r>
            <a:r>
              <a:rPr lang="ru-RU" b="1" dirty="0"/>
              <a:t>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pikirler</a:t>
            </a:r>
            <a:r>
              <a:rPr lang="ru-RU" b="1" dirty="0"/>
              <a:t>; </a:t>
            </a:r>
            <a:r>
              <a:rPr lang="ru-RU" b="1" dirty="0" err="1"/>
              <a:t>Gündogaryň</a:t>
            </a:r>
            <a:r>
              <a:rPr lang="ru-RU" b="1" dirty="0"/>
              <a:t> </a:t>
            </a:r>
            <a:r>
              <a:rPr lang="ru-RU" b="1" dirty="0" err="1"/>
              <a:t>beýik</a:t>
            </a:r>
            <a:r>
              <a:rPr lang="ru-RU" b="1" dirty="0"/>
              <a:t> </a:t>
            </a:r>
            <a:r>
              <a:rPr lang="ru-RU" b="1" dirty="0" err="1"/>
              <a:t>danalarynyň</a:t>
            </a:r>
            <a:r>
              <a:rPr lang="ru-RU" b="1" dirty="0"/>
              <a:t>, </a:t>
            </a:r>
            <a:r>
              <a:rPr lang="ru-RU" b="1" dirty="0" err="1"/>
              <a:t>Abu</a:t>
            </a:r>
            <a:r>
              <a:rPr lang="ru-RU" b="1" dirty="0"/>
              <a:t> </a:t>
            </a:r>
            <a:r>
              <a:rPr lang="ru-RU" b="1" dirty="0" err="1"/>
              <a:t>Reýhan</a:t>
            </a:r>
            <a:r>
              <a:rPr lang="ru-RU" b="1" dirty="0"/>
              <a:t> </a:t>
            </a:r>
            <a:r>
              <a:rPr lang="ru-RU" b="1" dirty="0" err="1"/>
              <a:t>Biruny</a:t>
            </a:r>
            <a:r>
              <a:rPr lang="ru-RU" b="1" dirty="0"/>
              <a:t>, </a:t>
            </a:r>
            <a:r>
              <a:rPr lang="ru-RU" b="1" dirty="0" err="1"/>
              <a:t>Muhammet</a:t>
            </a:r>
            <a:r>
              <a:rPr lang="ru-RU" b="1" dirty="0"/>
              <a:t> </a:t>
            </a:r>
            <a:r>
              <a:rPr lang="ru-RU" b="1" dirty="0" err="1"/>
              <a:t>Horezmi</a:t>
            </a:r>
            <a:r>
              <a:rPr lang="ru-RU" b="1" dirty="0"/>
              <a:t>, </a:t>
            </a:r>
            <a:r>
              <a:rPr lang="ru-RU" b="1" dirty="0" err="1"/>
              <a:t>Ibn</a:t>
            </a:r>
            <a:r>
              <a:rPr lang="ru-RU" b="1" dirty="0"/>
              <a:t> </a:t>
            </a:r>
            <a:r>
              <a:rPr lang="ru-RU" b="1" dirty="0" err="1"/>
              <a:t>Sina</a:t>
            </a:r>
            <a:r>
              <a:rPr lang="ru-RU" b="1" dirty="0"/>
              <a:t>, </a:t>
            </a:r>
            <a:r>
              <a:rPr lang="ru-RU" b="1" dirty="0" err="1"/>
              <a:t>Mahmyt</a:t>
            </a:r>
            <a:r>
              <a:rPr lang="ru-RU" b="1" dirty="0"/>
              <a:t> </a:t>
            </a:r>
            <a:r>
              <a:rPr lang="ru-RU" b="1" dirty="0" err="1"/>
              <a:t>Zamahşary</a:t>
            </a:r>
            <a:r>
              <a:rPr lang="ru-RU" b="1" dirty="0"/>
              <a:t>, </a:t>
            </a:r>
            <a:r>
              <a:rPr lang="ru-RU" b="1" dirty="0" err="1"/>
              <a:t>Nasyr</a:t>
            </a:r>
            <a:r>
              <a:rPr lang="ru-RU" b="1" dirty="0"/>
              <a:t> </a:t>
            </a:r>
            <a:r>
              <a:rPr lang="ru-RU" b="1" dirty="0" err="1"/>
              <a:t>Hysrow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ýüzlerçe</a:t>
            </a:r>
            <a:r>
              <a:rPr lang="ru-RU" b="1" dirty="0"/>
              <a:t> </a:t>
            </a:r>
            <a:r>
              <a:rPr lang="ru-RU" b="1" dirty="0" err="1"/>
              <a:t>akyldarlaryň</a:t>
            </a:r>
            <a:r>
              <a:rPr lang="ru-RU" b="1" dirty="0"/>
              <a:t>, </a:t>
            </a:r>
            <a:r>
              <a:rPr lang="ru-RU" b="1" dirty="0" err="1"/>
              <a:t>Oguz</a:t>
            </a:r>
            <a:r>
              <a:rPr lang="ru-RU" b="1" dirty="0"/>
              <a:t> </a:t>
            </a:r>
            <a:r>
              <a:rPr lang="ru-RU" b="1" dirty="0" err="1"/>
              <a:t>han</a:t>
            </a:r>
            <a:r>
              <a:rPr lang="ru-RU" b="1" dirty="0"/>
              <a:t>, </a:t>
            </a:r>
            <a:r>
              <a:rPr lang="ru-RU" b="1" dirty="0" err="1"/>
              <a:t>Seljuk</a:t>
            </a:r>
            <a:r>
              <a:rPr lang="ru-RU" b="1" dirty="0"/>
              <a:t> </a:t>
            </a:r>
            <a:r>
              <a:rPr lang="ru-RU" b="1" dirty="0" err="1"/>
              <a:t>han</a:t>
            </a:r>
            <a:r>
              <a:rPr lang="ru-RU" b="1" dirty="0"/>
              <a:t>, </a:t>
            </a:r>
            <a:r>
              <a:rPr lang="ru-RU" b="1" dirty="0" err="1"/>
              <a:t>Alp</a:t>
            </a:r>
            <a:r>
              <a:rPr lang="ru-RU" b="1" dirty="0"/>
              <a:t> </a:t>
            </a:r>
            <a:r>
              <a:rPr lang="ru-RU" b="1" dirty="0" err="1"/>
              <a:t>Arslan</a:t>
            </a:r>
            <a:r>
              <a:rPr lang="ru-RU" b="1" dirty="0"/>
              <a:t>, </a:t>
            </a:r>
            <a:r>
              <a:rPr lang="ru-RU" b="1" dirty="0" err="1"/>
              <a:t>Mälik</a:t>
            </a:r>
            <a:r>
              <a:rPr lang="ru-RU" b="1" dirty="0"/>
              <a:t> </a:t>
            </a:r>
            <a:r>
              <a:rPr lang="ru-RU" b="1" dirty="0" err="1"/>
              <a:t>şa</a:t>
            </a:r>
            <a:r>
              <a:rPr lang="ru-RU" b="1" dirty="0"/>
              <a:t>, </a:t>
            </a:r>
            <a:r>
              <a:rPr lang="ru-RU" b="1" dirty="0" err="1"/>
              <a:t>Soltan</a:t>
            </a:r>
            <a:r>
              <a:rPr lang="ru-RU" b="1" dirty="0"/>
              <a:t> </a:t>
            </a:r>
            <a:r>
              <a:rPr lang="ru-RU" b="1" dirty="0" err="1"/>
              <a:t>Sanjar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türkmene</a:t>
            </a:r>
            <a:r>
              <a:rPr lang="ru-RU" b="1" dirty="0"/>
              <a:t> </a:t>
            </a:r>
            <a:r>
              <a:rPr lang="ru-RU" b="1" dirty="0" err="1"/>
              <a:t>döwletlilik</a:t>
            </a:r>
            <a:r>
              <a:rPr lang="ru-RU" b="1" dirty="0"/>
              <a:t>, </a:t>
            </a:r>
            <a:r>
              <a:rPr lang="ru-RU" b="1" dirty="0" err="1"/>
              <a:t>şan-şöhrat</a:t>
            </a:r>
            <a:r>
              <a:rPr lang="ru-RU" b="1" dirty="0"/>
              <a:t> </a:t>
            </a:r>
            <a:r>
              <a:rPr lang="ru-RU" b="1" dirty="0" err="1"/>
              <a:t>getiren</a:t>
            </a:r>
            <a:r>
              <a:rPr lang="ru-RU" b="1" dirty="0"/>
              <a:t> </a:t>
            </a:r>
            <a:r>
              <a:rPr lang="ru-RU" b="1" dirty="0" err="1"/>
              <a:t>beýik</a:t>
            </a:r>
            <a:r>
              <a:rPr lang="ru-RU" b="1" dirty="0"/>
              <a:t> </a:t>
            </a:r>
            <a:r>
              <a:rPr lang="ru-RU" b="1" dirty="0" err="1"/>
              <a:t>şalaryň</a:t>
            </a:r>
            <a:r>
              <a:rPr lang="ru-RU" b="1" dirty="0"/>
              <a:t>, </a:t>
            </a:r>
            <a:r>
              <a:rPr lang="ru-RU" b="1" dirty="0" err="1"/>
              <a:t>hanlaryň</a:t>
            </a:r>
            <a:r>
              <a:rPr lang="ru-RU" b="1" dirty="0"/>
              <a:t>, </a:t>
            </a:r>
            <a:r>
              <a:rPr lang="ru-RU" b="1" dirty="0" err="1"/>
              <a:t>batyrlaryň</a:t>
            </a:r>
            <a:r>
              <a:rPr lang="ru-RU" b="1" dirty="0"/>
              <a:t> </a:t>
            </a:r>
            <a:r>
              <a:rPr lang="ru-RU" b="1" dirty="0" err="1"/>
              <a:t>gahrymançylygyny</a:t>
            </a:r>
            <a:r>
              <a:rPr lang="ru-RU" b="1" dirty="0"/>
              <a:t>, </a:t>
            </a:r>
            <a:r>
              <a:rPr lang="ru-RU" b="1" dirty="0" err="1"/>
              <a:t>gaýduwsyzlygyny</a:t>
            </a:r>
            <a:r>
              <a:rPr lang="ru-RU" b="1" dirty="0"/>
              <a:t>, </a:t>
            </a:r>
            <a:r>
              <a:rPr lang="ru-RU" b="1" dirty="0" err="1"/>
              <a:t>Ärsak</a:t>
            </a:r>
            <a:r>
              <a:rPr lang="ru-RU" b="1" dirty="0"/>
              <a:t>, </a:t>
            </a:r>
            <a:r>
              <a:rPr lang="ru-RU" b="1" dirty="0" err="1"/>
              <a:t>Anuşirwan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taryhda</a:t>
            </a:r>
            <a:r>
              <a:rPr lang="ru-RU" b="1" dirty="0"/>
              <a:t> </a:t>
            </a:r>
            <a:r>
              <a:rPr lang="ru-RU" b="1" dirty="0" err="1"/>
              <a:t>ýaşap</a:t>
            </a:r>
            <a:r>
              <a:rPr lang="ru-RU" b="1" dirty="0"/>
              <a:t> </a:t>
            </a:r>
            <a:r>
              <a:rPr lang="ru-RU" b="1" dirty="0" err="1"/>
              <a:t>geçen</a:t>
            </a:r>
            <a:r>
              <a:rPr lang="ru-RU" b="1" dirty="0"/>
              <a:t> </a:t>
            </a:r>
            <a:r>
              <a:rPr lang="ru-RU" b="1" dirty="0" err="1"/>
              <a:t>meşhur</a:t>
            </a:r>
            <a:r>
              <a:rPr lang="ru-RU" b="1" dirty="0"/>
              <a:t> </a:t>
            </a:r>
            <a:r>
              <a:rPr lang="ru-RU" b="1" dirty="0" err="1"/>
              <a:t>patyşalaryň</a:t>
            </a:r>
            <a:r>
              <a:rPr lang="ru-RU" b="1" dirty="0"/>
              <a:t>, </a:t>
            </a:r>
            <a:r>
              <a:rPr lang="ru-RU" b="1" dirty="0" err="1"/>
              <a:t>Nagyşbendi</a:t>
            </a:r>
            <a:r>
              <a:rPr lang="ru-RU" b="1" dirty="0"/>
              <a:t>, </a:t>
            </a:r>
            <a:r>
              <a:rPr lang="ru-RU" b="1" dirty="0" err="1"/>
              <a:t>Baýezit</a:t>
            </a:r>
            <a:r>
              <a:rPr lang="ru-RU" b="1" dirty="0"/>
              <a:t> </a:t>
            </a:r>
            <a:r>
              <a:rPr lang="ru-RU" b="1" dirty="0" err="1"/>
              <a:t>Bistamy</a:t>
            </a:r>
            <a:r>
              <a:rPr lang="ru-RU" b="1" dirty="0"/>
              <a:t>, </a:t>
            </a:r>
            <a:r>
              <a:rPr lang="ru-RU" b="1" dirty="0" err="1"/>
              <a:t>Owhadeddin</a:t>
            </a:r>
            <a:r>
              <a:rPr lang="ru-RU" b="1" dirty="0"/>
              <a:t> </a:t>
            </a:r>
            <a:r>
              <a:rPr lang="ru-RU" b="1" dirty="0" err="1"/>
              <a:t>Enweri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alymdyr</a:t>
            </a:r>
            <a:r>
              <a:rPr lang="ru-RU" b="1" dirty="0"/>
              <a:t> </a:t>
            </a:r>
            <a:r>
              <a:rPr lang="ru-RU" b="1" dirty="0" err="1"/>
              <a:t>şahyrlaryň</a:t>
            </a:r>
            <a:r>
              <a:rPr lang="ru-RU" b="1" dirty="0"/>
              <a:t>; </a:t>
            </a:r>
            <a:r>
              <a:rPr lang="ru-RU" b="1" dirty="0" err="1"/>
              <a:t>Däli</a:t>
            </a:r>
            <a:r>
              <a:rPr lang="ru-RU" b="1" dirty="0"/>
              <a:t> </a:t>
            </a:r>
            <a:r>
              <a:rPr lang="ru-RU" b="1" dirty="0" err="1"/>
              <a:t>Domrul</a:t>
            </a:r>
            <a:r>
              <a:rPr lang="ru-RU" b="1" dirty="0"/>
              <a:t>, </a:t>
            </a:r>
            <a:r>
              <a:rPr lang="ru-RU" b="1" dirty="0" err="1"/>
              <a:t>Däli</a:t>
            </a:r>
            <a:r>
              <a:rPr lang="ru-RU" b="1" dirty="0"/>
              <a:t> </a:t>
            </a:r>
            <a:r>
              <a:rPr lang="ru-RU" b="1" dirty="0" err="1"/>
              <a:t>Garçar</a:t>
            </a:r>
            <a:r>
              <a:rPr lang="ru-RU" b="1" dirty="0"/>
              <a:t>, </a:t>
            </a:r>
            <a:r>
              <a:rPr lang="ru-RU" b="1" dirty="0" err="1"/>
              <a:t>Jygaly</a:t>
            </a:r>
            <a:r>
              <a:rPr lang="ru-RU" b="1" dirty="0"/>
              <a:t> </a:t>
            </a:r>
            <a:r>
              <a:rPr lang="ru-RU" b="1" dirty="0" err="1"/>
              <a:t>beg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edebi</a:t>
            </a:r>
            <a:r>
              <a:rPr lang="ru-RU" b="1" dirty="0"/>
              <a:t> </a:t>
            </a:r>
            <a:r>
              <a:rPr lang="ru-RU" b="1" dirty="0" err="1"/>
              <a:t>keşpleriň</a:t>
            </a:r>
            <a:r>
              <a:rPr lang="ru-RU" b="1" dirty="0"/>
              <a:t>, </a:t>
            </a:r>
            <a:r>
              <a:rPr lang="ru-RU" b="1" dirty="0" err="1" smtClean="0"/>
              <a:t>Hydyr</a:t>
            </a:r>
            <a:r>
              <a:rPr lang="ru-RU" b="1" dirty="0" smtClean="0"/>
              <a:t>, </a:t>
            </a:r>
            <a:r>
              <a:rPr lang="ru-RU" b="1" dirty="0" err="1" smtClean="0"/>
              <a:t>Kowus</a:t>
            </a:r>
            <a:r>
              <a:rPr lang="ru-RU" b="1" dirty="0"/>
              <a:t>, </a:t>
            </a:r>
            <a:r>
              <a:rPr lang="ru-RU" b="1" dirty="0" err="1"/>
              <a:t>Kyýas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ýagşyzadalaryň</a:t>
            </a:r>
            <a:r>
              <a:rPr lang="ru-RU" b="1" dirty="0"/>
              <a:t>, </a:t>
            </a:r>
            <a:r>
              <a:rPr lang="ru-RU" b="1" dirty="0" err="1"/>
              <a:t>türkmeniň</a:t>
            </a:r>
            <a:r>
              <a:rPr lang="ru-RU" b="1" dirty="0"/>
              <a:t> </a:t>
            </a:r>
            <a:r>
              <a:rPr lang="ru-RU" b="1" dirty="0" err="1"/>
              <a:t>beýik</a:t>
            </a:r>
            <a:r>
              <a:rPr lang="ru-RU" b="1" dirty="0"/>
              <a:t> </a:t>
            </a:r>
            <a:r>
              <a:rPr lang="ru-RU" b="1" dirty="0" err="1"/>
              <a:t>söz</a:t>
            </a:r>
            <a:r>
              <a:rPr lang="ru-RU" b="1" dirty="0"/>
              <a:t> </a:t>
            </a:r>
            <a:r>
              <a:rPr lang="ru-RU" b="1" dirty="0" err="1"/>
              <a:t>ussatlary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— </a:t>
            </a:r>
            <a:r>
              <a:rPr lang="ru-RU" b="1" dirty="0" err="1"/>
              <a:t>Nurmuhammet</a:t>
            </a:r>
            <a:r>
              <a:rPr lang="ru-RU" b="1" dirty="0"/>
              <a:t> </a:t>
            </a:r>
            <a:r>
              <a:rPr lang="ru-RU" b="1" dirty="0" err="1"/>
              <a:t>Andalyp</a:t>
            </a:r>
            <a:r>
              <a:rPr lang="ru-RU" b="1" dirty="0"/>
              <a:t>, </a:t>
            </a:r>
            <a:r>
              <a:rPr lang="ru-RU" b="1" dirty="0" err="1"/>
              <a:t>Döwletmämmet</a:t>
            </a:r>
            <a:r>
              <a:rPr lang="ru-RU" b="1" dirty="0"/>
              <a:t> </a:t>
            </a:r>
            <a:r>
              <a:rPr lang="ru-RU" b="1" dirty="0" err="1"/>
              <a:t>Azady</a:t>
            </a:r>
            <a:r>
              <a:rPr lang="ru-RU" b="1" dirty="0"/>
              <a:t>, </a:t>
            </a:r>
            <a:r>
              <a:rPr lang="ru-RU" b="1" dirty="0" err="1"/>
              <a:t>Magtymguly</a:t>
            </a:r>
            <a:r>
              <a:rPr lang="ru-RU" b="1" dirty="0"/>
              <a:t> </a:t>
            </a:r>
            <a:r>
              <a:rPr lang="ru-RU" b="1" dirty="0" err="1"/>
              <a:t>Pyragy</a:t>
            </a:r>
            <a:r>
              <a:rPr lang="ru-RU" b="1" dirty="0"/>
              <a:t>, </a:t>
            </a:r>
            <a:r>
              <a:rPr lang="ru-RU" b="1" dirty="0" err="1"/>
              <a:t>Seýitnazar</a:t>
            </a:r>
            <a:r>
              <a:rPr lang="ru-RU" b="1" dirty="0"/>
              <a:t> </a:t>
            </a:r>
            <a:r>
              <a:rPr lang="ru-RU" b="1" dirty="0" err="1"/>
              <a:t>Seýdi</a:t>
            </a:r>
            <a:r>
              <a:rPr lang="ru-RU" b="1" dirty="0"/>
              <a:t>, </a:t>
            </a:r>
            <a:r>
              <a:rPr lang="ru-RU" b="1" dirty="0" err="1"/>
              <a:t>Gurbandurdy</a:t>
            </a:r>
            <a:r>
              <a:rPr lang="ru-RU" b="1" dirty="0"/>
              <a:t> </a:t>
            </a:r>
            <a:r>
              <a:rPr lang="ru-RU" b="1" dirty="0" err="1"/>
              <a:t>Zelili</a:t>
            </a:r>
            <a:r>
              <a:rPr lang="ru-RU" b="1" dirty="0"/>
              <a:t>, </a:t>
            </a:r>
            <a:r>
              <a:rPr lang="ru-RU" b="1" dirty="0" err="1"/>
              <a:t>Mollanepes</a:t>
            </a:r>
            <a:r>
              <a:rPr lang="ru-RU" b="1" dirty="0"/>
              <a:t>, </a:t>
            </a:r>
            <a:r>
              <a:rPr lang="ru-RU" b="1" dirty="0" err="1"/>
              <a:t>Mämmetweli</a:t>
            </a:r>
            <a:r>
              <a:rPr lang="ru-RU" b="1" dirty="0"/>
              <a:t> </a:t>
            </a:r>
            <a:r>
              <a:rPr lang="ru-RU" b="1" dirty="0" err="1"/>
              <a:t>Kemine</a:t>
            </a:r>
            <a:r>
              <a:rPr lang="ru-RU" b="1" dirty="0"/>
              <a:t>, </a:t>
            </a:r>
            <a:r>
              <a:rPr lang="ru-RU" b="1" dirty="0" err="1"/>
              <a:t>Annagylyç</a:t>
            </a:r>
            <a:r>
              <a:rPr lang="ru-RU" b="1" dirty="0"/>
              <a:t> </a:t>
            </a:r>
            <a:r>
              <a:rPr lang="ru-RU" b="1" dirty="0" err="1"/>
              <a:t>Mätäji</a:t>
            </a:r>
            <a:r>
              <a:rPr lang="ru-RU" b="1" dirty="0"/>
              <a:t>, </a:t>
            </a:r>
            <a:r>
              <a:rPr lang="ru-RU" b="1" dirty="0" err="1"/>
              <a:t>Baýly</a:t>
            </a:r>
            <a:r>
              <a:rPr lang="ru-RU" b="1" dirty="0"/>
              <a:t> </a:t>
            </a:r>
            <a:r>
              <a:rPr lang="ru-RU" b="1" dirty="0" err="1"/>
              <a:t>şahyr</a:t>
            </a:r>
            <a:r>
              <a:rPr lang="ru-RU" b="1" dirty="0"/>
              <a:t>, </a:t>
            </a:r>
            <a:r>
              <a:rPr lang="ru-RU" b="1" dirty="0" err="1"/>
              <a:t>Kätibi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nusgawy</a:t>
            </a:r>
            <a:r>
              <a:rPr lang="ru-RU" b="1" dirty="0"/>
              <a:t> </a:t>
            </a:r>
            <a:r>
              <a:rPr lang="ru-RU" b="1" dirty="0" err="1"/>
              <a:t>şahyrlarymyzyň</a:t>
            </a:r>
            <a:r>
              <a:rPr lang="ru-RU" b="1" dirty="0"/>
              <a:t> </a:t>
            </a:r>
            <a:r>
              <a:rPr lang="ru-RU" b="1" dirty="0" err="1"/>
              <a:t>ajaýyp</a:t>
            </a:r>
            <a:r>
              <a:rPr lang="ru-RU" b="1" dirty="0"/>
              <a:t> </a:t>
            </a:r>
            <a:r>
              <a:rPr lang="ru-RU" b="1" dirty="0" err="1"/>
              <a:t>şygyrlarynyň</a:t>
            </a:r>
            <a:r>
              <a:rPr lang="ru-RU" b="1" dirty="0"/>
              <a:t> </a:t>
            </a:r>
            <a:r>
              <a:rPr lang="ru-RU" b="1" dirty="0" err="1"/>
              <a:t>ylym-bilim</a:t>
            </a:r>
            <a:r>
              <a:rPr lang="ru-RU" b="1" dirty="0"/>
              <a:t>, </a:t>
            </a:r>
            <a:r>
              <a:rPr lang="ru-RU" b="1" dirty="0" err="1"/>
              <a:t>edep-terbiýe</a:t>
            </a:r>
            <a:r>
              <a:rPr lang="ru-RU" b="1" dirty="0"/>
              <a:t>, </a:t>
            </a:r>
            <a:r>
              <a:rPr lang="ru-RU" b="1" dirty="0" err="1"/>
              <a:t>ahlaklylyk</a:t>
            </a:r>
            <a:r>
              <a:rPr lang="ru-RU" b="1" dirty="0"/>
              <a:t> </a:t>
            </a:r>
            <a:r>
              <a:rPr lang="ru-RU" b="1" dirty="0" err="1"/>
              <a:t>hakyndaky</a:t>
            </a:r>
            <a:r>
              <a:rPr lang="ru-RU" b="1" dirty="0"/>
              <a:t> </a:t>
            </a:r>
            <a:r>
              <a:rPr lang="ru-RU" b="1" dirty="0" err="1"/>
              <a:t>öwüt-ündewleri</a:t>
            </a:r>
            <a:r>
              <a:rPr lang="ru-RU" b="1" dirty="0"/>
              <a:t>; </a:t>
            </a:r>
            <a:r>
              <a:rPr lang="ru-RU" b="1" dirty="0" err="1"/>
              <a:t>ylmy-usulyýet</a:t>
            </a:r>
            <a:r>
              <a:rPr lang="ru-RU" b="1" dirty="0"/>
              <a:t> </a:t>
            </a:r>
            <a:r>
              <a:rPr lang="ru-RU" b="1" dirty="0" err="1"/>
              <a:t>ýygyndylarynda</a:t>
            </a:r>
            <a:r>
              <a:rPr lang="ru-RU" b="1" dirty="0"/>
              <a:t>, „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okaýyşlarda</a:t>
            </a:r>
            <a:r>
              <a:rPr lang="ru-RU" b="1" dirty="0"/>
              <a:t>“, „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ýazgylarda</a:t>
            </a:r>
            <a:r>
              <a:rPr lang="ru-RU" b="1" dirty="0"/>
              <a:t>“, </a:t>
            </a:r>
            <a:r>
              <a:rPr lang="ru-RU" b="1" dirty="0" err="1"/>
              <a:t>gazet-žurnallarda</a:t>
            </a:r>
            <a:r>
              <a:rPr lang="ru-RU" b="1" dirty="0"/>
              <a:t> </a:t>
            </a:r>
            <a:r>
              <a:rPr lang="ru-RU" b="1" dirty="0" err="1"/>
              <a:t>berilýän</a:t>
            </a:r>
            <a:r>
              <a:rPr lang="ru-RU" b="1" dirty="0"/>
              <a:t>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materiallar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4847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8828" y="911225"/>
            <a:ext cx="10515600" cy="5163004"/>
          </a:xfrm>
        </p:spPr>
        <p:txBody>
          <a:bodyPr/>
          <a:lstStyle/>
          <a:p>
            <a:pPr marL="0" indent="0">
              <a:buNone/>
            </a:pPr>
            <a:r>
              <a:rPr lang="tk-TM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marL="0" indent="0">
              <a:buNone/>
            </a:pPr>
            <a:r>
              <a:rPr lang="tk-TM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</a:t>
            </a:r>
            <a:r>
              <a:rPr lang="en-US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</a:t>
            </a:r>
            <a:r>
              <a:rPr lang="en-US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/>
              <a:t>Bu </a:t>
            </a:r>
            <a:r>
              <a:rPr lang="en-US" b="1" dirty="0" err="1"/>
              <a:t>usul</a:t>
            </a:r>
            <a:r>
              <a:rPr lang="en-US" b="1" dirty="0"/>
              <a:t> hem </a:t>
            </a:r>
            <a:r>
              <a:rPr lang="en-US" b="1" dirty="0" err="1"/>
              <a:t>pedagogik</a:t>
            </a:r>
            <a:r>
              <a:rPr lang="en-US" b="1" dirty="0"/>
              <a:t> </a:t>
            </a:r>
            <a:r>
              <a:rPr lang="en-US" b="1" dirty="0" err="1" smtClean="0"/>
              <a:t>ylmy</a:t>
            </a:r>
            <a:r>
              <a:rPr lang="tk-TM" b="1" dirty="0" smtClean="0"/>
              <a:t>-</a:t>
            </a:r>
            <a:r>
              <a:rPr lang="en-US" b="1" dirty="0" err="1" smtClean="0"/>
              <a:t>barlaglaryň</a:t>
            </a:r>
            <a:r>
              <a:rPr lang="en-US" b="1" dirty="0" smtClean="0"/>
              <a:t> </a:t>
            </a:r>
            <a:r>
              <a:rPr lang="en-US" b="1" dirty="0" err="1"/>
              <a:t>ulgamyna</a:t>
            </a:r>
            <a:r>
              <a:rPr lang="en-US" b="1" dirty="0"/>
              <a:t> </a:t>
            </a:r>
            <a:r>
              <a:rPr lang="en-US" b="1" dirty="0" err="1"/>
              <a:t>ornaşyp</a:t>
            </a:r>
            <a:r>
              <a:rPr lang="en-US" b="1" dirty="0"/>
              <a:t> </a:t>
            </a:r>
            <a:r>
              <a:rPr lang="en-US" b="1" dirty="0" err="1"/>
              <a:t>gitdi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pedagogik</a:t>
            </a:r>
            <a:r>
              <a:rPr lang="en-US" b="1" dirty="0"/>
              <a:t> </a:t>
            </a:r>
            <a:r>
              <a:rPr lang="en-US" b="1" dirty="0" err="1"/>
              <a:t>hadysalaryň</a:t>
            </a:r>
            <a:r>
              <a:rPr lang="en-US" b="1" dirty="0"/>
              <a:t> </a:t>
            </a:r>
            <a:r>
              <a:rPr lang="en-US" b="1" dirty="0" err="1"/>
              <a:t>mukdaryny</a:t>
            </a:r>
            <a:r>
              <a:rPr lang="en-US" b="1" dirty="0"/>
              <a:t> </a:t>
            </a:r>
            <a:r>
              <a:rPr lang="en-US" b="1" dirty="0" err="1"/>
              <a:t>kesgitlemekde</a:t>
            </a:r>
            <a:r>
              <a:rPr lang="en-US" b="1" dirty="0"/>
              <a:t>-de, </a:t>
            </a:r>
            <a:r>
              <a:rPr lang="en-US" b="1" dirty="0" err="1"/>
              <a:t>hilini</a:t>
            </a:r>
            <a:r>
              <a:rPr lang="en-US" b="1" dirty="0"/>
              <a:t>, </a:t>
            </a:r>
            <a:r>
              <a:rPr lang="en-US" b="1" dirty="0" err="1"/>
              <a:t>netijeliligini</a:t>
            </a:r>
            <a:r>
              <a:rPr lang="en-US" b="1" dirty="0"/>
              <a:t> </a:t>
            </a:r>
            <a:r>
              <a:rPr lang="en-US" b="1" dirty="0" err="1"/>
              <a:t>anyklamakdada</a:t>
            </a:r>
            <a:r>
              <a:rPr lang="en-US" b="1" dirty="0"/>
              <a:t> </a:t>
            </a:r>
            <a:r>
              <a:rPr lang="en-US" b="1" dirty="0" err="1"/>
              <a:t>ähmiýetlidir</a:t>
            </a:r>
            <a:r>
              <a:rPr lang="en-US" b="1" dirty="0"/>
              <a:t>. </a:t>
            </a:r>
            <a:r>
              <a:rPr lang="en-US" b="1" dirty="0" err="1"/>
              <a:t>Gündelik</a:t>
            </a:r>
            <a:r>
              <a:rPr lang="en-US" b="1" dirty="0"/>
              <a:t> </a:t>
            </a:r>
            <a:r>
              <a:rPr lang="en-US" b="1" dirty="0" err="1"/>
              <a:t>geçirilýän</a:t>
            </a:r>
            <a:r>
              <a:rPr lang="en-US" b="1" dirty="0"/>
              <a:t> </a:t>
            </a:r>
            <a:r>
              <a:rPr lang="en-US" b="1" dirty="0" err="1"/>
              <a:t>sapaklarda</a:t>
            </a:r>
            <a:r>
              <a:rPr lang="en-US" b="1" dirty="0"/>
              <a:t> </a:t>
            </a:r>
            <a:r>
              <a:rPr lang="en-US" b="1" dirty="0" err="1"/>
              <a:t>okuwçylaryň</a:t>
            </a:r>
            <a:r>
              <a:rPr lang="en-US" b="1" dirty="0"/>
              <a:t> her </a:t>
            </a:r>
            <a:r>
              <a:rPr lang="en-US" b="1" dirty="0" err="1"/>
              <a:t>gezekki</a:t>
            </a:r>
            <a:r>
              <a:rPr lang="en-US" b="1" dirty="0"/>
              <a:t> </a:t>
            </a:r>
            <a:r>
              <a:rPr lang="en-US" b="1" dirty="0" err="1"/>
              <a:t>berýän</a:t>
            </a:r>
            <a:r>
              <a:rPr lang="en-US" b="1" dirty="0"/>
              <a:t> </a:t>
            </a:r>
            <a:r>
              <a:rPr lang="en-US" b="1" dirty="0" err="1"/>
              <a:t>jogaplaryny</a:t>
            </a:r>
            <a:r>
              <a:rPr lang="en-US" b="1" dirty="0"/>
              <a:t> </a:t>
            </a:r>
            <a:r>
              <a:rPr lang="en-US" b="1" dirty="0" err="1"/>
              <a:t>hasaba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, </a:t>
            </a:r>
            <a:r>
              <a:rPr lang="en-US" b="1" dirty="0" err="1"/>
              <a:t>olary</a:t>
            </a:r>
            <a:r>
              <a:rPr lang="en-US" b="1" dirty="0"/>
              <a:t> </a:t>
            </a:r>
            <a:r>
              <a:rPr lang="en-US" b="1" dirty="0" err="1" smtClean="0"/>
              <a:t>statisti</a:t>
            </a:r>
            <a:r>
              <a:rPr lang="tk-TM" b="1" dirty="0" smtClean="0"/>
              <a:t>k</a:t>
            </a:r>
            <a:r>
              <a:rPr lang="en-US" b="1" dirty="0" smtClean="0"/>
              <a:t> </a:t>
            </a:r>
            <a:r>
              <a:rPr lang="en-US" b="1" dirty="0" err="1"/>
              <a:t>taýdan</a:t>
            </a:r>
            <a:r>
              <a:rPr lang="en-US" b="1" dirty="0"/>
              <a:t> </a:t>
            </a:r>
            <a:r>
              <a:rPr lang="en-US" b="1" dirty="0" err="1"/>
              <a:t>işlemek</a:t>
            </a:r>
            <a:r>
              <a:rPr lang="en-US" b="1" dirty="0"/>
              <a:t> hem </a:t>
            </a:r>
            <a:r>
              <a:rPr lang="en-US" b="1" dirty="0" err="1"/>
              <a:t>ýetişigini</a:t>
            </a:r>
            <a:r>
              <a:rPr lang="en-US" b="1" dirty="0"/>
              <a:t> </a:t>
            </a:r>
            <a:r>
              <a:rPr lang="en-US" b="1" dirty="0" err="1"/>
              <a:t>hasaplap</a:t>
            </a:r>
            <a:r>
              <a:rPr lang="en-US" b="1" dirty="0"/>
              <a:t> </a:t>
            </a:r>
            <a:r>
              <a:rPr lang="en-US" b="1" dirty="0" err="1"/>
              <a:t>çykarmak</a:t>
            </a:r>
            <a:r>
              <a:rPr lang="en-US" b="1" dirty="0"/>
              <a:t> </a:t>
            </a:r>
            <a:r>
              <a:rPr lang="en-US" b="1" dirty="0" err="1"/>
              <a:t>gerek</a:t>
            </a:r>
            <a:r>
              <a:rPr lang="en-US" b="1" dirty="0"/>
              <a:t> </a:t>
            </a:r>
            <a:r>
              <a:rPr lang="en-US" b="1" dirty="0" err="1"/>
              <a:t>bolýar</a:t>
            </a:r>
            <a:r>
              <a:rPr lang="en-US" b="1" dirty="0"/>
              <a:t>. </a:t>
            </a:r>
            <a:r>
              <a:rPr lang="en-US" b="1" dirty="0" err="1"/>
              <a:t>Matematik</a:t>
            </a:r>
            <a:r>
              <a:rPr lang="en-US" b="1" dirty="0"/>
              <a:t> </a:t>
            </a:r>
            <a:r>
              <a:rPr lang="en-US" b="1" dirty="0" err="1"/>
              <a:t>hasaplap</a:t>
            </a:r>
            <a:r>
              <a:rPr lang="en-US" b="1" dirty="0"/>
              <a:t> </a:t>
            </a:r>
            <a:r>
              <a:rPr lang="en-US" b="1" dirty="0" err="1"/>
              <a:t>çykarmalar</a:t>
            </a:r>
            <a:r>
              <a:rPr lang="en-US" b="1" dirty="0"/>
              <a:t> </a:t>
            </a:r>
            <a:r>
              <a:rPr lang="en-US" b="1" dirty="0" err="1"/>
              <a:t>pedagogik</a:t>
            </a:r>
            <a:r>
              <a:rPr lang="en-US" b="1" dirty="0"/>
              <a:t> </a:t>
            </a:r>
            <a:r>
              <a:rPr lang="en-US" b="1" dirty="0" err="1"/>
              <a:t>ylmy-barlag</a:t>
            </a:r>
            <a:r>
              <a:rPr lang="en-US" b="1" dirty="0"/>
              <a:t> </a:t>
            </a:r>
            <a:r>
              <a:rPr lang="en-US" b="1" dirty="0" err="1"/>
              <a:t>geçirýan</a:t>
            </a:r>
            <a:r>
              <a:rPr lang="en-US" b="1" dirty="0"/>
              <a:t> </a:t>
            </a:r>
            <a:r>
              <a:rPr lang="en-US" b="1" dirty="0" err="1"/>
              <a:t>tarapyň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usulynyň</a:t>
            </a:r>
            <a:r>
              <a:rPr lang="en-US" b="1" dirty="0"/>
              <a:t>, </a:t>
            </a:r>
            <a:r>
              <a:rPr lang="en-US" b="1" dirty="0" err="1"/>
              <a:t>öňe</a:t>
            </a:r>
            <a:r>
              <a:rPr lang="en-US" b="1" dirty="0"/>
              <a:t> </a:t>
            </a:r>
            <a:r>
              <a:rPr lang="en-US" b="1" dirty="0" err="1"/>
              <a:t>süren</a:t>
            </a:r>
            <a:r>
              <a:rPr lang="en-US" b="1" dirty="0"/>
              <a:t> </a:t>
            </a:r>
            <a:r>
              <a:rPr lang="en-US" b="1" dirty="0" err="1"/>
              <a:t>pikiriniň</a:t>
            </a:r>
            <a:r>
              <a:rPr lang="en-US" b="1" dirty="0"/>
              <a:t> </a:t>
            </a:r>
            <a:r>
              <a:rPr lang="en-US" b="1" dirty="0" err="1"/>
              <a:t>nähili</a:t>
            </a:r>
            <a:r>
              <a:rPr lang="en-US" b="1" dirty="0"/>
              <a:t> </a:t>
            </a:r>
            <a:r>
              <a:rPr lang="en-US" b="1" dirty="0" err="1"/>
              <a:t>derejede</a:t>
            </a:r>
            <a:r>
              <a:rPr lang="en-US" b="1" dirty="0"/>
              <a:t> </a:t>
            </a:r>
            <a:r>
              <a:rPr lang="en-US" b="1" dirty="0" err="1"/>
              <a:t>dürslügini</a:t>
            </a:r>
            <a:r>
              <a:rPr lang="en-US" b="1" dirty="0"/>
              <a:t> </a:t>
            </a:r>
            <a:r>
              <a:rPr lang="en-US" b="1" dirty="0" err="1"/>
              <a:t>anyklap</a:t>
            </a:r>
            <a:r>
              <a:rPr lang="en-US" b="1" dirty="0"/>
              <a:t> </a:t>
            </a:r>
            <a:r>
              <a:rPr lang="en-US" b="1" dirty="0" err="1"/>
              <a:t>bilmegine</a:t>
            </a:r>
            <a:r>
              <a:rPr lang="en-US" b="1" dirty="0"/>
              <a:t> </a:t>
            </a:r>
            <a:r>
              <a:rPr lang="en-US" b="1" dirty="0" err="1"/>
              <a:t>ýardam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 </a:t>
            </a:r>
            <a:r>
              <a:rPr lang="en-US" b="1" dirty="0" err="1"/>
              <a:t>Ýokarda</a:t>
            </a:r>
            <a:r>
              <a:rPr lang="en-US" b="1" dirty="0"/>
              <a:t> </a:t>
            </a:r>
            <a:r>
              <a:rPr lang="en-US" b="1" dirty="0" err="1"/>
              <a:t>pedagogik</a:t>
            </a:r>
            <a:r>
              <a:rPr lang="en-US" b="1" dirty="0"/>
              <a:t> </a:t>
            </a:r>
            <a:r>
              <a:rPr lang="en-US" b="1" dirty="0" err="1"/>
              <a:t>ylmy-barlaglaryň</a:t>
            </a:r>
            <a:r>
              <a:rPr lang="en-US" b="1" dirty="0"/>
              <a:t> </a:t>
            </a:r>
            <a:r>
              <a:rPr lang="en-US" b="1" dirty="0" err="1"/>
              <a:t>esasy</a:t>
            </a:r>
            <a:r>
              <a:rPr lang="en-US" b="1" dirty="0"/>
              <a:t> </a:t>
            </a:r>
            <a:r>
              <a:rPr lang="en-US" b="1" dirty="0" err="1"/>
              <a:t>usullary</a:t>
            </a:r>
            <a:r>
              <a:rPr lang="en-US" b="1" dirty="0"/>
              <a:t> </a:t>
            </a:r>
            <a:r>
              <a:rPr lang="en-US" b="1" dirty="0" err="1"/>
              <a:t>barada</a:t>
            </a:r>
            <a:r>
              <a:rPr lang="en-US" b="1" dirty="0"/>
              <a:t> </a:t>
            </a:r>
            <a:r>
              <a:rPr lang="en-US" b="1" dirty="0" err="1"/>
              <a:t>gysgaça</a:t>
            </a:r>
            <a:r>
              <a:rPr lang="en-US" b="1" dirty="0"/>
              <a:t> </a:t>
            </a:r>
            <a:r>
              <a:rPr lang="en-US" b="1" dirty="0" err="1"/>
              <a:t>durlup</a:t>
            </a:r>
            <a:r>
              <a:rPr lang="en-US" b="1" dirty="0"/>
              <a:t> </a:t>
            </a:r>
            <a:r>
              <a:rPr lang="en-US" b="1" dirty="0" err="1"/>
              <a:t>geçildi</a:t>
            </a:r>
            <a:r>
              <a:rPr lang="en-US" b="1" dirty="0"/>
              <a:t>. </a:t>
            </a:r>
            <a:r>
              <a:rPr lang="en-US" b="1" dirty="0" err="1"/>
              <a:t>Pedagogikanyň</a:t>
            </a:r>
            <a:r>
              <a:rPr lang="en-US" b="1" dirty="0"/>
              <a:t> </a:t>
            </a:r>
            <a:r>
              <a:rPr lang="en-US" b="1" dirty="0" err="1"/>
              <a:t>islendik</a:t>
            </a:r>
            <a:r>
              <a:rPr lang="en-US" b="1" dirty="0"/>
              <a:t> </a:t>
            </a:r>
            <a:r>
              <a:rPr lang="en-US" b="1" dirty="0" err="1"/>
              <a:t>meseleleri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ylmy-barlaglar</a:t>
            </a:r>
            <a:r>
              <a:rPr lang="en-US" b="1" dirty="0"/>
              <a:t> </a:t>
            </a:r>
            <a:r>
              <a:rPr lang="en-US" b="1" dirty="0" err="1"/>
              <a:t>alnyp</a:t>
            </a:r>
            <a:r>
              <a:rPr lang="en-US" b="1" dirty="0"/>
              <a:t> </a:t>
            </a:r>
            <a:r>
              <a:rPr lang="en-US" b="1" dirty="0" err="1"/>
              <a:t>barlanda</a:t>
            </a:r>
            <a:r>
              <a:rPr lang="en-US" b="1" dirty="0"/>
              <a:t> </a:t>
            </a:r>
            <a:r>
              <a:rPr lang="en-US" b="1" dirty="0" err="1"/>
              <a:t>şu</a:t>
            </a:r>
            <a:r>
              <a:rPr lang="en-US" b="1" dirty="0"/>
              <a:t> </a:t>
            </a:r>
            <a:r>
              <a:rPr lang="en-US" b="1" dirty="0" err="1"/>
              <a:t>usullara</a:t>
            </a:r>
            <a:r>
              <a:rPr lang="en-US" b="1" dirty="0"/>
              <a:t> </a:t>
            </a:r>
            <a:r>
              <a:rPr lang="en-US" b="1" dirty="0" err="1"/>
              <a:t>esaslanylýar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5550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057" y="566057"/>
            <a:ext cx="11223171" cy="579120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	</a:t>
            </a:r>
            <a:endParaRPr lang="ru-RU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	 </a:t>
            </a:r>
            <a:r>
              <a:rPr lang="en-US" b="1" i="1" dirty="0">
                <a:solidFill>
                  <a:srgbClr val="002060"/>
                </a:solidFill>
              </a:rPr>
              <a:t>Pedagogik </a:t>
            </a:r>
            <a:r>
              <a:rPr lang="en-US" b="1" i="1" dirty="0" err="1">
                <a:solidFill>
                  <a:srgbClr val="002060"/>
                </a:solidFill>
              </a:rPr>
              <a:t>ylmy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i="1" dirty="0" err="1">
                <a:solidFill>
                  <a:srgbClr val="002060"/>
                </a:solidFill>
              </a:rPr>
              <a:t>barlaglar</a:t>
            </a:r>
            <a:r>
              <a:rPr lang="en-US" b="1" i="1" dirty="0">
                <a:solidFill>
                  <a:srgbClr val="002060"/>
                </a:solidFill>
              </a:rPr>
              <a:t> </a:t>
            </a:r>
            <a:r>
              <a:rPr lang="en-US" b="1" dirty="0" err="1"/>
              <a:t>täze-täze</a:t>
            </a:r>
            <a:r>
              <a:rPr lang="en-US" b="1" dirty="0"/>
              <a:t> </a:t>
            </a:r>
            <a:r>
              <a:rPr lang="en-US" b="1" dirty="0" err="1"/>
              <a:t>ylmy</a:t>
            </a:r>
            <a:r>
              <a:rPr lang="en-US" b="1" dirty="0"/>
              <a:t> </a:t>
            </a:r>
            <a:r>
              <a:rPr lang="en-US" b="1" dirty="0" err="1"/>
              <a:t>düşünjeleri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getirmegi</a:t>
            </a:r>
            <a:r>
              <a:rPr lang="en-US" b="1" dirty="0"/>
              <a:t>, </a:t>
            </a:r>
            <a:r>
              <a:rPr lang="en-US" b="1" dirty="0" err="1"/>
              <a:t>ylym-bilim</a:t>
            </a:r>
            <a:r>
              <a:rPr lang="en-US" b="1" dirty="0"/>
              <a:t> </a:t>
            </a:r>
            <a:r>
              <a:rPr lang="en-US" b="1" dirty="0" err="1"/>
              <a:t>öwretmegiň</a:t>
            </a:r>
            <a:r>
              <a:rPr lang="en-US" b="1" dirty="0"/>
              <a:t>, </a:t>
            </a:r>
            <a:r>
              <a:rPr lang="en-US" b="1" dirty="0" err="1"/>
              <a:t>tälim-terbiýe</a:t>
            </a:r>
            <a:r>
              <a:rPr lang="en-US" b="1" dirty="0"/>
              <a:t> </a:t>
            </a:r>
            <a:r>
              <a:rPr lang="en-US" b="1" dirty="0" err="1"/>
              <a:t>bermegiň</a:t>
            </a:r>
            <a:r>
              <a:rPr lang="en-US" b="1" dirty="0"/>
              <a:t> </a:t>
            </a:r>
            <a:r>
              <a:rPr lang="en-US" b="1" dirty="0" err="1"/>
              <a:t>kanunalaýyklygyna</a:t>
            </a:r>
            <a:r>
              <a:rPr lang="en-US" b="1" dirty="0"/>
              <a:t> </a:t>
            </a:r>
            <a:r>
              <a:rPr lang="en-US" b="1" dirty="0" err="1"/>
              <a:t>akyl</a:t>
            </a:r>
            <a:r>
              <a:rPr lang="en-US" b="1" dirty="0"/>
              <a:t> </a:t>
            </a:r>
            <a:r>
              <a:rPr lang="en-US" b="1" dirty="0" err="1"/>
              <a:t>ýetirip</a:t>
            </a:r>
            <a:r>
              <a:rPr lang="en-US" b="1" dirty="0"/>
              <a:t> </a:t>
            </a:r>
            <a:r>
              <a:rPr lang="en-US" b="1" dirty="0" err="1"/>
              <a:t>bilmegi</a:t>
            </a:r>
            <a:r>
              <a:rPr lang="en-US" b="1" dirty="0"/>
              <a:t> </a:t>
            </a:r>
            <a:r>
              <a:rPr lang="en-US" b="1" dirty="0" err="1"/>
              <a:t>göz</a:t>
            </a:r>
            <a:r>
              <a:rPr lang="en-US" b="1" dirty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tutýar</a:t>
            </a:r>
            <a:r>
              <a:rPr lang="en-US" b="1" dirty="0"/>
              <a:t>.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usullary</a:t>
            </a:r>
            <a:r>
              <a:rPr lang="en-US" b="1" dirty="0"/>
              <a:t> </a:t>
            </a:r>
            <a:r>
              <a:rPr lang="en-US" b="1" dirty="0" err="1"/>
              <a:t>aýratynlykda</a:t>
            </a:r>
            <a:r>
              <a:rPr lang="en-US" b="1" dirty="0"/>
              <a:t> </a:t>
            </a:r>
            <a:r>
              <a:rPr lang="en-US" b="1" dirty="0" err="1"/>
              <a:t>alnan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okuwçynyň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tutuş</a:t>
            </a:r>
            <a:r>
              <a:rPr lang="en-US" b="1" dirty="0"/>
              <a:t> </a:t>
            </a:r>
            <a:r>
              <a:rPr lang="en-US" b="1" dirty="0" err="1"/>
              <a:t>kollektiwiň</a:t>
            </a:r>
            <a:r>
              <a:rPr lang="en-US" b="1" dirty="0"/>
              <a:t> </a:t>
            </a:r>
            <a:r>
              <a:rPr lang="en-US" b="1" dirty="0" err="1"/>
              <a:t>durmuşy</a:t>
            </a:r>
            <a:r>
              <a:rPr lang="en-US" b="1" dirty="0"/>
              <a:t> </a:t>
            </a:r>
            <a:r>
              <a:rPr lang="en-US" b="1" dirty="0" err="1"/>
              <a:t>öwrenilende</a:t>
            </a:r>
            <a:r>
              <a:rPr lang="en-US" b="1" dirty="0"/>
              <a:t>-de, </a:t>
            </a:r>
            <a:r>
              <a:rPr lang="en-US" b="1" dirty="0" err="1"/>
              <a:t>öňdebaryjy</a:t>
            </a:r>
            <a:r>
              <a:rPr lang="en-US" b="1" dirty="0"/>
              <a:t> </a:t>
            </a:r>
            <a:r>
              <a:rPr lang="en-US" b="1" dirty="0" err="1"/>
              <a:t>pedagogik</a:t>
            </a:r>
            <a:r>
              <a:rPr lang="en-US" b="1" dirty="0"/>
              <a:t> </a:t>
            </a:r>
            <a:r>
              <a:rPr lang="en-US" b="1" dirty="0" err="1"/>
              <a:t>tejribe</a:t>
            </a:r>
            <a:r>
              <a:rPr lang="en-US" b="1" dirty="0"/>
              <a:t> </a:t>
            </a:r>
            <a:r>
              <a:rPr lang="en-US" b="1" dirty="0" err="1"/>
              <a:t>öwrenilende</a:t>
            </a:r>
            <a:r>
              <a:rPr lang="en-US" b="1" dirty="0"/>
              <a:t>-de, </a:t>
            </a:r>
            <a:r>
              <a:rPr lang="en-US" b="1" dirty="0" err="1"/>
              <a:t>haýsydyr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ylmy-usuly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mekdep</a:t>
            </a:r>
            <a:r>
              <a:rPr lang="en-US" b="1" dirty="0"/>
              <a:t> </a:t>
            </a:r>
            <a:r>
              <a:rPr lang="en-US" b="1" dirty="0" err="1"/>
              <a:t>tejribesine</a:t>
            </a:r>
            <a:r>
              <a:rPr lang="en-US" b="1" dirty="0"/>
              <a:t> </a:t>
            </a:r>
            <a:r>
              <a:rPr lang="en-US" b="1" dirty="0" err="1"/>
              <a:t>ornaşdyryljak</a:t>
            </a:r>
            <a:r>
              <a:rPr lang="en-US" b="1" dirty="0"/>
              <a:t> </a:t>
            </a:r>
            <a:r>
              <a:rPr lang="en-US" b="1" dirty="0" err="1"/>
              <a:t>bolnanda</a:t>
            </a:r>
            <a:r>
              <a:rPr lang="en-US" b="1" dirty="0"/>
              <a:t>-da, </a:t>
            </a:r>
            <a:r>
              <a:rPr lang="en-US" b="1" dirty="0" err="1"/>
              <a:t>beýleki</a:t>
            </a:r>
            <a:r>
              <a:rPr lang="en-US" b="1" dirty="0"/>
              <a:t> </a:t>
            </a:r>
            <a:r>
              <a:rPr lang="en-US" b="1" dirty="0" err="1"/>
              <a:t>düýpli</a:t>
            </a:r>
            <a:r>
              <a:rPr lang="en-US" b="1" dirty="0"/>
              <a:t> </a:t>
            </a:r>
            <a:r>
              <a:rPr lang="en-US" b="1" dirty="0" err="1"/>
              <a:t>ylmy-barlag</a:t>
            </a:r>
            <a:r>
              <a:rPr lang="en-US" b="1" dirty="0"/>
              <a:t> </a:t>
            </a:r>
            <a:r>
              <a:rPr lang="en-US" b="1" dirty="0" err="1"/>
              <a:t>işleri</a:t>
            </a:r>
            <a:r>
              <a:rPr lang="en-US" b="1" dirty="0"/>
              <a:t> </a:t>
            </a:r>
            <a:r>
              <a:rPr lang="en-US" b="1" dirty="0" err="1"/>
              <a:t>geçirilende</a:t>
            </a:r>
            <a:r>
              <a:rPr lang="en-US" b="1" dirty="0"/>
              <a:t>-de </a:t>
            </a:r>
            <a:r>
              <a:rPr lang="en-US" b="1" dirty="0" err="1"/>
              <a:t>giňden</a:t>
            </a:r>
            <a:r>
              <a:rPr lang="en-US" b="1" dirty="0"/>
              <a:t> </a:t>
            </a:r>
            <a:r>
              <a:rPr lang="en-US" b="1" dirty="0" err="1"/>
              <a:t>peýdalanylýar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46725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9343" y="475797"/>
            <a:ext cx="10515600" cy="548957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 smtClean="0"/>
              <a:t>Okuw-terbiýeçilik</a:t>
            </a:r>
            <a:r>
              <a:rPr lang="ru-RU" b="1" dirty="0" smtClean="0"/>
              <a:t> </a:t>
            </a:r>
            <a:r>
              <a:rPr lang="ru-RU" b="1" dirty="0" err="1"/>
              <a:t>işleri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haýsydyr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pikir</a:t>
            </a:r>
            <a:r>
              <a:rPr lang="ru-RU" b="1" dirty="0"/>
              <a:t> </a:t>
            </a:r>
            <a:r>
              <a:rPr lang="ru-RU" b="1" dirty="0" err="1"/>
              <a:t>ýöredilende-de</a:t>
            </a:r>
            <a:r>
              <a:rPr lang="ru-RU" b="1" dirty="0"/>
              <a:t>,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okaýyşlardyr</a:t>
            </a:r>
            <a:r>
              <a:rPr lang="ru-RU" b="1" dirty="0"/>
              <a:t> </a:t>
            </a:r>
            <a:r>
              <a:rPr lang="ru-RU" b="1" dirty="0" err="1"/>
              <a:t>maslahatlarda</a:t>
            </a:r>
            <a:r>
              <a:rPr lang="ru-RU" b="1" dirty="0"/>
              <a:t> </a:t>
            </a:r>
            <a:r>
              <a:rPr lang="ru-RU" b="1" dirty="0" err="1"/>
              <a:t>çykyş</a:t>
            </a:r>
            <a:r>
              <a:rPr lang="ru-RU" b="1" dirty="0"/>
              <a:t> </a:t>
            </a:r>
            <a:r>
              <a:rPr lang="ru-RU" b="1" dirty="0" err="1"/>
              <a:t>edilende-de</a:t>
            </a:r>
            <a:r>
              <a:rPr lang="ru-RU" b="1" dirty="0"/>
              <a:t>, </a:t>
            </a:r>
            <a:r>
              <a:rPr lang="ru-RU" b="1" dirty="0" err="1"/>
              <a:t>ylmy-usuly</a:t>
            </a:r>
            <a:r>
              <a:rPr lang="ru-RU" b="1" dirty="0"/>
              <a:t> </a:t>
            </a:r>
            <a:r>
              <a:rPr lang="ru-RU" b="1" dirty="0" err="1"/>
              <a:t>häsiýetli</a:t>
            </a:r>
            <a:r>
              <a:rPr lang="ru-RU" b="1" dirty="0"/>
              <a:t> </a:t>
            </a:r>
            <a:r>
              <a:rPr lang="ru-RU" b="1" dirty="0" err="1"/>
              <a:t>makalalardyr</a:t>
            </a:r>
            <a:r>
              <a:rPr lang="ru-RU" b="1" dirty="0"/>
              <a:t> </a:t>
            </a:r>
            <a:r>
              <a:rPr lang="ru-RU" b="1" dirty="0" err="1"/>
              <a:t>ylmy</a:t>
            </a:r>
            <a:r>
              <a:rPr lang="ru-RU" b="1" dirty="0"/>
              <a:t> </a:t>
            </a:r>
            <a:r>
              <a:rPr lang="ru-RU" b="1" dirty="0" err="1"/>
              <a:t>habarlar</a:t>
            </a:r>
            <a:r>
              <a:rPr lang="ru-RU" b="1" dirty="0"/>
              <a:t> </a:t>
            </a:r>
            <a:r>
              <a:rPr lang="ru-RU" b="1" dirty="0" err="1"/>
              <a:t>ýazylanda-da</a:t>
            </a:r>
            <a:r>
              <a:rPr lang="ru-RU" b="1" dirty="0"/>
              <a:t>,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kitaplarydyr</a:t>
            </a:r>
            <a:r>
              <a:rPr lang="ru-RU" b="1" dirty="0"/>
              <a:t> </a:t>
            </a:r>
            <a:r>
              <a:rPr lang="ru-RU" b="1" dirty="0" err="1"/>
              <a:t>gollanmalar</a:t>
            </a:r>
            <a:r>
              <a:rPr lang="ru-RU" b="1" dirty="0"/>
              <a:t> </a:t>
            </a:r>
            <a:r>
              <a:rPr lang="ru-RU" b="1" dirty="0" err="1"/>
              <a:t>döredilende-de</a:t>
            </a:r>
            <a:r>
              <a:rPr lang="ru-RU" b="1" dirty="0"/>
              <a:t>, </a:t>
            </a:r>
            <a:r>
              <a:rPr lang="ru-RU" b="1" dirty="0" err="1"/>
              <a:t>garaz</a:t>
            </a:r>
            <a:r>
              <a:rPr lang="ru-RU" b="1" dirty="0"/>
              <a:t>,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döwür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meseleler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 </a:t>
            </a:r>
            <a:r>
              <a:rPr lang="ru-RU" b="1" dirty="0" err="1"/>
              <a:t>çynlakaý</a:t>
            </a:r>
            <a:r>
              <a:rPr lang="ru-RU" b="1" dirty="0"/>
              <a:t> </a:t>
            </a:r>
            <a:r>
              <a:rPr lang="ru-RU" b="1" dirty="0" err="1"/>
              <a:t>gürrüň</a:t>
            </a:r>
            <a:r>
              <a:rPr lang="ru-RU" b="1" dirty="0"/>
              <a:t> </a:t>
            </a:r>
            <a:r>
              <a:rPr lang="ru-RU" b="1" dirty="0" err="1"/>
              <a:t>edilende-de</a:t>
            </a:r>
            <a:r>
              <a:rPr lang="ru-RU" b="1" dirty="0"/>
              <a:t>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usullara</a:t>
            </a:r>
            <a:r>
              <a:rPr lang="ru-RU" b="1" dirty="0"/>
              <a:t> </a:t>
            </a:r>
            <a:r>
              <a:rPr lang="ru-RU" b="1" dirty="0" err="1"/>
              <a:t>esaslanmazlyk</a:t>
            </a:r>
            <a:r>
              <a:rPr lang="ru-RU" b="1" dirty="0"/>
              <a:t> </a:t>
            </a:r>
            <a:r>
              <a:rPr lang="ru-RU" b="1" dirty="0" err="1"/>
              <a:t>mümkin</a:t>
            </a:r>
            <a:r>
              <a:rPr lang="ru-RU" b="1" dirty="0"/>
              <a:t> </a:t>
            </a:r>
            <a:r>
              <a:rPr lang="ru-RU" b="1" dirty="0" err="1"/>
              <a:t>däldir</a:t>
            </a:r>
            <a:r>
              <a:rPr lang="ru-RU" b="1" dirty="0"/>
              <a:t>. </a:t>
            </a:r>
            <a:r>
              <a:rPr lang="ru-RU" b="1" dirty="0" err="1"/>
              <a:t>Pedagogik</a:t>
            </a:r>
            <a:r>
              <a:rPr lang="ru-RU" b="1" dirty="0"/>
              <a:t> </a:t>
            </a:r>
            <a:r>
              <a:rPr lang="ru-RU" b="1" dirty="0" err="1"/>
              <a:t>ylmy-barlaglaryň</a:t>
            </a:r>
            <a:r>
              <a:rPr lang="ru-RU" b="1" dirty="0"/>
              <a:t> </a:t>
            </a:r>
            <a:r>
              <a:rPr lang="ru-RU" b="1" dirty="0" err="1"/>
              <a:t>usullaryny</a:t>
            </a:r>
            <a:r>
              <a:rPr lang="ru-RU" b="1" dirty="0"/>
              <a:t> </a:t>
            </a:r>
            <a:r>
              <a:rPr lang="ru-RU" b="1" dirty="0" err="1"/>
              <a:t>tutuşlygyna</a:t>
            </a:r>
            <a:r>
              <a:rPr lang="ru-RU" b="1" dirty="0"/>
              <a:t> </a:t>
            </a:r>
            <a:r>
              <a:rPr lang="ru-RU" b="1" dirty="0" err="1"/>
              <a:t>alanyňda</a:t>
            </a:r>
            <a:r>
              <a:rPr lang="ru-RU" b="1" dirty="0"/>
              <a:t>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mugallymyň</a:t>
            </a:r>
            <a:r>
              <a:rPr lang="ru-RU" b="1" dirty="0"/>
              <a:t> </a:t>
            </a:r>
            <a:r>
              <a:rPr lang="ru-RU" b="1" dirty="0" err="1"/>
              <a:t>hünär</a:t>
            </a:r>
            <a:r>
              <a:rPr lang="ru-RU" b="1" dirty="0"/>
              <a:t> </a:t>
            </a:r>
            <a:r>
              <a:rPr lang="ru-RU" b="1" dirty="0" err="1"/>
              <a:t>kämilligi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ussatlygy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berk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okuw</a:t>
            </a:r>
            <a:r>
              <a:rPr lang="en-US" b="1" dirty="0"/>
              <a:t>-</a:t>
            </a:r>
            <a:r>
              <a:rPr lang="ru-RU" b="1" dirty="0" err="1"/>
              <a:t>terbiýeçilik</a:t>
            </a:r>
            <a:r>
              <a:rPr lang="ru-RU" b="1" dirty="0"/>
              <a:t> </a:t>
            </a:r>
            <a:r>
              <a:rPr lang="ru-RU" b="1" dirty="0" err="1"/>
              <a:t>döwrüni</a:t>
            </a:r>
            <a:r>
              <a:rPr lang="ru-RU" b="1" dirty="0"/>
              <a:t> </a:t>
            </a:r>
            <a:r>
              <a:rPr lang="ru-RU" b="1" dirty="0" err="1"/>
              <a:t>kämilleşdirmeklige</a:t>
            </a:r>
            <a:r>
              <a:rPr lang="ru-RU" b="1" dirty="0"/>
              <a:t> </a:t>
            </a:r>
            <a:r>
              <a:rPr lang="ru-RU" b="1" dirty="0" err="1"/>
              <a:t>niýetlenendir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029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70114"/>
            <a:ext cx="11843656" cy="629194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i="1" dirty="0" err="1">
                <a:solidFill>
                  <a:srgbClr val="C00000"/>
                </a:solidFill>
              </a:rPr>
              <a:t>Pedagogik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ylmy-barlaglaryň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aşakdaky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ýaly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usullary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bize</a:t>
            </a:r>
            <a:r>
              <a:rPr lang="ru-RU" b="1" i="1" dirty="0">
                <a:solidFill>
                  <a:srgbClr val="C00000"/>
                </a:solidFill>
              </a:rPr>
              <a:t> </a:t>
            </a:r>
            <a:r>
              <a:rPr lang="ru-RU" b="1" i="1" dirty="0" err="1">
                <a:solidFill>
                  <a:srgbClr val="C00000"/>
                </a:solidFill>
              </a:rPr>
              <a:t>mälimdir</a:t>
            </a:r>
            <a:r>
              <a:rPr lang="ru-RU" b="1" i="1" dirty="0">
                <a:solidFill>
                  <a:srgbClr val="C00000"/>
                </a:solidFill>
              </a:rPr>
              <a:t>: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</a:t>
            </a:r>
            <a:r>
              <a:rPr lang="ru-RU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etmek</a:t>
            </a:r>
            <a:r>
              <a:rPr lang="ru-RU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gözegçilik</a:t>
            </a:r>
            <a:r>
              <a:rPr lang="ru-RU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usuly</a:t>
            </a:r>
            <a:r>
              <a:rPr lang="ru-RU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/>
              <a:t>gerekli</a:t>
            </a:r>
            <a:r>
              <a:rPr lang="ru-RU" b="1" dirty="0"/>
              <a:t> </a:t>
            </a:r>
            <a:r>
              <a:rPr lang="ru-RU" b="1" dirty="0" err="1"/>
              <a:t>maglumatlary</a:t>
            </a:r>
            <a:r>
              <a:rPr lang="ru-RU" b="1" dirty="0"/>
              <a:t> </a:t>
            </a:r>
            <a:r>
              <a:rPr lang="ru-RU" b="1" dirty="0" err="1"/>
              <a:t>toplamagy</a:t>
            </a:r>
            <a:r>
              <a:rPr lang="ru-RU" b="1" dirty="0"/>
              <a:t>, </a:t>
            </a:r>
            <a:r>
              <a:rPr lang="ru-RU" b="1" dirty="0" err="1"/>
              <a:t>öwrenmegi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umumylaşdyrmagy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tutýar</a:t>
            </a:r>
            <a:r>
              <a:rPr lang="ru-RU" b="1" dirty="0"/>
              <a:t>. </a:t>
            </a:r>
            <a:r>
              <a:rPr lang="ru-RU" b="1" dirty="0" err="1"/>
              <a:t>Ýöne</a:t>
            </a:r>
            <a:r>
              <a:rPr lang="ru-RU" b="1" dirty="0"/>
              <a:t>, </a:t>
            </a:r>
            <a:r>
              <a:rPr lang="ru-RU" b="1" dirty="0" err="1"/>
              <a:t>näme</a:t>
            </a:r>
            <a:r>
              <a:rPr lang="ru-RU" b="1" dirty="0"/>
              <a:t> </a:t>
            </a:r>
            <a:r>
              <a:rPr lang="ru-RU" b="1" dirty="0" err="1"/>
              <a:t>öwreniljek</a:t>
            </a:r>
            <a:r>
              <a:rPr lang="ru-RU" b="1" dirty="0"/>
              <a:t> </a:t>
            </a:r>
            <a:r>
              <a:rPr lang="ru-RU" b="1" dirty="0" err="1"/>
              <a:t>bolunsa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ymykly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astyna</a:t>
            </a:r>
            <a:r>
              <a:rPr lang="ru-RU" b="1" dirty="0"/>
              <a:t> </a:t>
            </a:r>
            <a:r>
              <a:rPr lang="ru-RU" b="1" dirty="0" err="1"/>
              <a:t>alynmalydyr</a:t>
            </a:r>
            <a:r>
              <a:rPr lang="ru-RU" b="1" dirty="0"/>
              <a:t>, </a:t>
            </a:r>
            <a:r>
              <a:rPr lang="ru-RU" b="1" dirty="0" err="1"/>
              <a:t>ençeme</a:t>
            </a:r>
            <a:r>
              <a:rPr lang="ru-RU" b="1" dirty="0"/>
              <a:t> </a:t>
            </a:r>
            <a:r>
              <a:rPr lang="ru-RU" b="1" dirty="0" err="1"/>
              <a:t>gezek</a:t>
            </a:r>
            <a:r>
              <a:rPr lang="ru-RU" b="1" dirty="0"/>
              <a:t> </a:t>
            </a:r>
            <a:r>
              <a:rPr lang="ru-RU" b="1" dirty="0" err="1"/>
              <a:t>syn</a:t>
            </a:r>
            <a:r>
              <a:rPr lang="ru-RU" b="1" dirty="0"/>
              <a:t> </a:t>
            </a:r>
            <a:r>
              <a:rPr lang="ru-RU" b="1" dirty="0" err="1"/>
              <a:t>edilmelidir</a:t>
            </a:r>
            <a:r>
              <a:rPr lang="ru-RU" b="1" dirty="0"/>
              <a:t>. </a:t>
            </a:r>
            <a:r>
              <a:rPr lang="ru-RU" b="1" dirty="0" err="1"/>
              <a:t>Beýik</a:t>
            </a:r>
            <a:r>
              <a:rPr lang="ru-RU" b="1" dirty="0"/>
              <a:t> </a:t>
            </a:r>
            <a:r>
              <a:rPr lang="ru-RU" b="1" dirty="0" err="1"/>
              <a:t>akyldar</a:t>
            </a:r>
            <a:r>
              <a:rPr lang="ru-RU" b="1" dirty="0"/>
              <a:t> </a:t>
            </a:r>
            <a:r>
              <a:rPr lang="ru-RU" b="1" dirty="0" err="1"/>
              <a:t>Magtymgulynyň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Hemdem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bolup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içgin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içgin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sormaýan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Näbilsin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görüp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gitse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daşymdan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“-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belleýşi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, </a:t>
            </a:r>
            <a:r>
              <a:rPr lang="ru-RU" b="1" dirty="0" err="1"/>
              <a:t>adamy</a:t>
            </a:r>
            <a:r>
              <a:rPr lang="ru-RU" b="1" dirty="0"/>
              <a:t> </a:t>
            </a:r>
            <a:r>
              <a:rPr lang="ru-RU" b="1" dirty="0" err="1"/>
              <a:t>öwrenmek</a:t>
            </a:r>
            <a:r>
              <a:rPr lang="ru-RU" b="1" dirty="0"/>
              <a:t> </a:t>
            </a:r>
            <a:r>
              <a:rPr lang="ru-RU" b="1" dirty="0" err="1" smtClean="0"/>
              <a:t>üçin</a:t>
            </a:r>
            <a:r>
              <a:rPr lang="ru-RU" b="1" dirty="0" smtClean="0"/>
              <a:t> </a:t>
            </a:r>
            <a:r>
              <a:rPr lang="ru-RU" b="1" dirty="0" err="1" smtClean="0"/>
              <a:t>pedagog</a:t>
            </a:r>
            <a:r>
              <a:rPr lang="ru-RU" b="1" dirty="0" smtClean="0"/>
              <a:t> </a:t>
            </a:r>
            <a:r>
              <a:rPr lang="ru-RU" b="1" dirty="0" err="1" smtClean="0"/>
              <a:t>örän</a:t>
            </a:r>
            <a:r>
              <a:rPr lang="ru-RU" b="1" dirty="0" smtClean="0"/>
              <a:t> </a:t>
            </a:r>
            <a:r>
              <a:rPr lang="ru-RU" b="1" dirty="0" err="1"/>
              <a:t>synçy</a:t>
            </a:r>
            <a:r>
              <a:rPr lang="ru-RU" b="1" dirty="0"/>
              <a:t> </a:t>
            </a:r>
            <a:r>
              <a:rPr lang="ru-RU" b="1" dirty="0" err="1"/>
              <a:t>bolmalydyr</a:t>
            </a:r>
            <a:r>
              <a:rPr lang="ru-RU" b="1" dirty="0"/>
              <a:t>,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ençeme</a:t>
            </a:r>
            <a:r>
              <a:rPr lang="ru-RU" b="1" dirty="0"/>
              <a:t> </a:t>
            </a:r>
            <a:r>
              <a:rPr lang="ru-RU" b="1" dirty="0" err="1"/>
              <a:t>gezek</a:t>
            </a:r>
            <a:r>
              <a:rPr lang="ru-RU" b="1" dirty="0"/>
              <a:t> </a:t>
            </a:r>
            <a:r>
              <a:rPr lang="ru-RU" b="1" dirty="0" err="1"/>
              <a:t>görmelidir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içki</a:t>
            </a:r>
            <a:r>
              <a:rPr lang="ru-RU" b="1" dirty="0"/>
              <a:t> </a:t>
            </a:r>
            <a:r>
              <a:rPr lang="ru-RU" b="1" dirty="0" err="1"/>
              <a:t>dünýäsine</a:t>
            </a:r>
            <a:r>
              <a:rPr lang="ru-RU" b="1" dirty="0"/>
              <a:t> </a:t>
            </a:r>
            <a:r>
              <a:rPr lang="ru-RU" b="1" dirty="0" err="1"/>
              <a:t>aralaşmagy</a:t>
            </a:r>
            <a:r>
              <a:rPr lang="ru-RU" b="1" dirty="0"/>
              <a:t> </a:t>
            </a:r>
            <a:r>
              <a:rPr lang="ru-RU" b="1" dirty="0" err="1"/>
              <a:t>başarmalydyr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dirty="0" err="1" smtClean="0"/>
              <a:t>Pedagogik</a:t>
            </a:r>
            <a:r>
              <a:rPr lang="ru-RU" b="1" dirty="0" smtClean="0"/>
              <a:t> </a:t>
            </a:r>
            <a:r>
              <a:rPr lang="ru-RU" b="1" dirty="0" err="1"/>
              <a:t>ylmy-barlag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geçirýän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okatmagyň</a:t>
            </a:r>
            <a:r>
              <a:rPr lang="ru-RU" b="1" dirty="0"/>
              <a:t> </a:t>
            </a:r>
            <a:r>
              <a:rPr lang="ru-RU" b="1" dirty="0" err="1"/>
              <a:t>haýsydyr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usulynyň</a:t>
            </a:r>
            <a:r>
              <a:rPr lang="ru-RU" b="1" dirty="0"/>
              <a:t> </a:t>
            </a:r>
            <a:r>
              <a:rPr lang="ru-RU" b="1" dirty="0" err="1"/>
              <a:t>peýdalylygy</a:t>
            </a:r>
            <a:r>
              <a:rPr lang="ru-RU" b="1" dirty="0"/>
              <a:t>,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haýsy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dersi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aşa</a:t>
            </a:r>
            <a:r>
              <a:rPr lang="ru-RU" b="1" dirty="0"/>
              <a:t> </a:t>
            </a:r>
            <a:r>
              <a:rPr lang="ru-RU" b="1" dirty="0" err="1"/>
              <a:t>gyzyklanýanlygy</a:t>
            </a:r>
            <a:r>
              <a:rPr lang="ru-RU" b="1" dirty="0"/>
              <a:t>, </a:t>
            </a:r>
            <a:r>
              <a:rPr lang="ru-RU" b="1" dirty="0" err="1"/>
              <a:t>nämelere</a:t>
            </a:r>
            <a:r>
              <a:rPr lang="ru-RU" b="1" dirty="0"/>
              <a:t> </a:t>
            </a:r>
            <a:r>
              <a:rPr lang="ru-RU" b="1" dirty="0" err="1"/>
              <a:t>ýykgyn</a:t>
            </a:r>
            <a:r>
              <a:rPr lang="ru-RU" b="1" dirty="0"/>
              <a:t> </a:t>
            </a:r>
            <a:r>
              <a:rPr lang="ru-RU" b="1" dirty="0" err="1"/>
              <a:t>edýänligi</a:t>
            </a:r>
            <a:r>
              <a:rPr lang="ru-RU" b="1" dirty="0"/>
              <a:t>, </a:t>
            </a:r>
            <a:r>
              <a:rPr lang="ru-RU" b="1" dirty="0" err="1"/>
              <a:t>aýry-aýry</a:t>
            </a:r>
            <a:r>
              <a:rPr lang="ru-RU" b="1" dirty="0"/>
              <a:t> </a:t>
            </a:r>
            <a:r>
              <a:rPr lang="ru-RU" b="1" dirty="0" err="1"/>
              <a:t>okuwçylaryň</a:t>
            </a:r>
            <a:r>
              <a:rPr lang="ru-RU" b="1" dirty="0"/>
              <a:t> </a:t>
            </a:r>
            <a:r>
              <a:rPr lang="ru-RU" b="1" dirty="0" err="1"/>
              <a:t>okuwdan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wagtlarda</a:t>
            </a:r>
            <a:r>
              <a:rPr lang="ru-RU" b="1" dirty="0"/>
              <a:t> </a:t>
            </a:r>
            <a:r>
              <a:rPr lang="ru-RU" b="1" dirty="0" err="1"/>
              <a:t>özlerini</a:t>
            </a:r>
            <a:r>
              <a:rPr lang="ru-RU" b="1" dirty="0"/>
              <a:t> </a:t>
            </a:r>
            <a:r>
              <a:rPr lang="ru-RU" b="1" dirty="0" err="1"/>
              <a:t>nähili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barýandyklary</a:t>
            </a:r>
            <a:r>
              <a:rPr lang="ru-RU" b="1" dirty="0"/>
              <a:t>, </a:t>
            </a:r>
            <a:r>
              <a:rPr lang="ru-RU" b="1" dirty="0" err="1"/>
              <a:t>edepliligi</a:t>
            </a:r>
            <a:r>
              <a:rPr lang="ru-RU" b="1" dirty="0"/>
              <a:t>, </a:t>
            </a:r>
            <a:r>
              <a:rPr lang="ru-RU" b="1" dirty="0" err="1"/>
              <a:t>çagalar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ýaşlar</a:t>
            </a:r>
            <a:r>
              <a:rPr lang="ru-RU" b="1" dirty="0"/>
              <a:t> </a:t>
            </a:r>
            <a:r>
              <a:rPr lang="ru-RU" b="1" dirty="0" err="1"/>
              <a:t>guramalaryndaky</a:t>
            </a:r>
            <a:r>
              <a:rPr lang="ru-RU" b="1" dirty="0"/>
              <a:t> </a:t>
            </a:r>
            <a:r>
              <a:rPr lang="ru-RU" b="1" dirty="0" err="1"/>
              <a:t>işjeňligi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birtopar</a:t>
            </a:r>
            <a:r>
              <a:rPr lang="ru-RU" b="1" dirty="0"/>
              <a:t> </a:t>
            </a:r>
            <a:r>
              <a:rPr lang="ru-RU" b="1" dirty="0" err="1"/>
              <a:t>maglumatlary</a:t>
            </a:r>
            <a:r>
              <a:rPr lang="ru-RU" b="1" dirty="0"/>
              <a:t> </a:t>
            </a:r>
            <a:r>
              <a:rPr lang="ru-RU" b="1" dirty="0" err="1"/>
              <a:t>syn</a:t>
            </a:r>
            <a:r>
              <a:rPr lang="ru-RU" b="1" dirty="0"/>
              <a:t> </a:t>
            </a:r>
            <a:r>
              <a:rPr lang="ru-RU" b="1" dirty="0" err="1"/>
              <a:t>etmek</a:t>
            </a:r>
            <a:r>
              <a:rPr lang="ru-RU" b="1" dirty="0"/>
              <a:t>, </a:t>
            </a:r>
            <a:r>
              <a:rPr lang="ru-RU" b="1" dirty="0" err="1"/>
              <a:t>gözegçilik</a:t>
            </a:r>
            <a:r>
              <a:rPr lang="ru-RU" b="1" dirty="0"/>
              <a:t> </a:t>
            </a:r>
            <a:r>
              <a:rPr lang="ru-RU" b="1" dirty="0" err="1"/>
              <a:t>etmek</a:t>
            </a:r>
            <a:r>
              <a:rPr lang="ru-RU" b="1" dirty="0"/>
              <a:t> </a:t>
            </a:r>
            <a:r>
              <a:rPr lang="ru-RU" b="1" dirty="0" err="1"/>
              <a:t>usuly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öwrenip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 </a:t>
            </a:r>
            <a:r>
              <a:rPr lang="ru-RU" b="1" dirty="0" err="1"/>
              <a:t>Ýöne</a:t>
            </a:r>
            <a:r>
              <a:rPr lang="ru-RU" b="1" dirty="0"/>
              <a:t> </a:t>
            </a:r>
            <a:r>
              <a:rPr lang="ru-RU" b="1" dirty="0" err="1"/>
              <a:t>Magtymgulynyň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 smtClean="0"/>
              <a:t>	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Bildirmez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adamyň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parhy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bilen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daşdan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dogrusy</a:t>
            </a:r>
            <a:r>
              <a:rPr lang="ru-RU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ru-RU" b="1" dirty="0"/>
              <a:t>– </a:t>
            </a:r>
            <a:r>
              <a:rPr lang="ru-RU" b="1" dirty="0" err="1"/>
              <a:t>diýip</a:t>
            </a:r>
            <a:r>
              <a:rPr lang="ru-RU" b="1" dirty="0"/>
              <a:t> </a:t>
            </a:r>
            <a:r>
              <a:rPr lang="ru-RU" b="1" dirty="0" err="1"/>
              <a:t>belleýşi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, </a:t>
            </a:r>
            <a:r>
              <a:rPr lang="ru-RU" b="1" dirty="0" err="1"/>
              <a:t>diňe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syn</a:t>
            </a:r>
            <a:r>
              <a:rPr lang="ru-RU" b="1" dirty="0"/>
              <a:t> </a:t>
            </a:r>
            <a:r>
              <a:rPr lang="ru-RU" b="1" dirty="0" err="1"/>
              <a:t>etmek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öwrenilýän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başga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zadyň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tarapy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ýeterlik</a:t>
            </a:r>
            <a:r>
              <a:rPr lang="ru-RU" b="1" dirty="0"/>
              <a:t> </a:t>
            </a:r>
            <a:r>
              <a:rPr lang="ru-RU" b="1" dirty="0" err="1"/>
              <a:t>maglumat</a:t>
            </a:r>
            <a:r>
              <a:rPr lang="ru-RU" b="1" dirty="0"/>
              <a:t> </a:t>
            </a:r>
            <a:r>
              <a:rPr lang="ru-RU" b="1" dirty="0" err="1"/>
              <a:t>almak</a:t>
            </a:r>
            <a:r>
              <a:rPr lang="ru-RU" b="1" dirty="0"/>
              <a:t> </a:t>
            </a:r>
            <a:r>
              <a:rPr lang="ru-RU" b="1" dirty="0" err="1"/>
              <a:t>mümkin</a:t>
            </a:r>
            <a:r>
              <a:rPr lang="ru-RU" b="1" dirty="0"/>
              <a:t> </a:t>
            </a:r>
            <a:r>
              <a:rPr lang="ru-RU" b="1" dirty="0" err="1"/>
              <a:t>däldir</a:t>
            </a:r>
            <a:r>
              <a:rPr lang="ru-RU" b="1" dirty="0"/>
              <a:t>. </a:t>
            </a:r>
            <a:r>
              <a:rPr lang="ru-RU" b="1" dirty="0" err="1"/>
              <a:t>Mysal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, </a:t>
            </a:r>
            <a:r>
              <a:rPr lang="ru-RU" b="1" dirty="0" err="1"/>
              <a:t>arakesmede</a:t>
            </a:r>
            <a:r>
              <a:rPr lang="ru-RU" b="1" dirty="0"/>
              <a:t>, </a:t>
            </a:r>
            <a:r>
              <a:rPr lang="ru-RU" b="1" dirty="0" err="1"/>
              <a:t>okuwdan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wagtlarda</a:t>
            </a:r>
            <a:r>
              <a:rPr lang="ru-RU" b="1" dirty="0"/>
              <a:t>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käbir</a:t>
            </a:r>
            <a:r>
              <a:rPr lang="ru-RU" b="1" dirty="0"/>
              <a:t> </a:t>
            </a:r>
            <a:r>
              <a:rPr lang="ru-RU" b="1" dirty="0" err="1"/>
              <a:t>zatlary</a:t>
            </a:r>
            <a:r>
              <a:rPr lang="ru-RU" b="1" dirty="0"/>
              <a:t> </a:t>
            </a:r>
            <a:r>
              <a:rPr lang="ru-RU" b="1" dirty="0" err="1"/>
              <a:t>bilip</a:t>
            </a:r>
            <a:r>
              <a:rPr lang="ru-RU" b="1" dirty="0"/>
              <a:t> </a:t>
            </a:r>
            <a:r>
              <a:rPr lang="ru-RU" b="1" dirty="0" err="1"/>
              <a:t>bolýan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usulyň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ynsanyň</a:t>
            </a:r>
            <a:r>
              <a:rPr lang="ru-RU" b="1" dirty="0"/>
              <a:t> </a:t>
            </a:r>
            <a:r>
              <a:rPr lang="ru-RU" b="1" dirty="0" err="1"/>
              <a:t>içki</a:t>
            </a:r>
            <a:r>
              <a:rPr lang="ru-RU" b="1" dirty="0"/>
              <a:t> </a:t>
            </a:r>
            <a:r>
              <a:rPr lang="ru-RU" b="1" dirty="0" err="1"/>
              <a:t>dünýäsine</a:t>
            </a:r>
            <a:r>
              <a:rPr lang="ru-RU" b="1" dirty="0"/>
              <a:t> </a:t>
            </a:r>
            <a:r>
              <a:rPr lang="ru-RU" b="1" dirty="0" err="1"/>
              <a:t>aralaşmak</a:t>
            </a:r>
            <a:r>
              <a:rPr lang="ru-RU" b="1" dirty="0"/>
              <a:t> </a:t>
            </a:r>
            <a:r>
              <a:rPr lang="ru-RU" b="1" dirty="0" err="1"/>
              <a:t>mümkinçiligi</a:t>
            </a:r>
            <a:r>
              <a:rPr lang="ru-RU" b="1" dirty="0"/>
              <a:t> </a:t>
            </a:r>
            <a:r>
              <a:rPr lang="ru-RU" b="1" dirty="0" err="1"/>
              <a:t>çäklidir</a:t>
            </a:r>
            <a:r>
              <a:rPr lang="ru-RU" b="1" dirty="0"/>
              <a:t>. </a:t>
            </a:r>
            <a:r>
              <a:rPr lang="en-US" b="1" dirty="0" err="1"/>
              <a:t>Şoňa</a:t>
            </a:r>
            <a:r>
              <a:rPr lang="en-US" b="1" dirty="0"/>
              <a:t> </a:t>
            </a:r>
            <a:r>
              <a:rPr lang="en-US" b="1" dirty="0" err="1"/>
              <a:t>görä</a:t>
            </a:r>
            <a:r>
              <a:rPr lang="en-US" b="1" dirty="0"/>
              <a:t>, </a:t>
            </a:r>
            <a:r>
              <a:rPr lang="en-US" b="1" dirty="0" err="1"/>
              <a:t>muny</a:t>
            </a:r>
            <a:r>
              <a:rPr lang="en-US" b="1" dirty="0"/>
              <a:t> </a:t>
            </a:r>
            <a:r>
              <a:rPr lang="en-US" b="1" dirty="0" err="1"/>
              <a:t>beýleki</a:t>
            </a:r>
            <a:r>
              <a:rPr lang="en-US" b="1" dirty="0"/>
              <a:t> </a:t>
            </a:r>
            <a:r>
              <a:rPr lang="en-US" b="1" dirty="0" err="1"/>
              <a:t>usullar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utgaşdyryp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 </a:t>
            </a:r>
            <a:r>
              <a:rPr lang="en-US" b="1" dirty="0" err="1"/>
              <a:t>barmak</a:t>
            </a:r>
            <a:r>
              <a:rPr lang="en-US" b="1" dirty="0"/>
              <a:t> </a:t>
            </a:r>
            <a:r>
              <a:rPr lang="en-US" b="1" dirty="0" err="1"/>
              <a:t>maslahat</a:t>
            </a:r>
            <a:r>
              <a:rPr lang="en-US" b="1" dirty="0"/>
              <a:t> </a:t>
            </a:r>
            <a:r>
              <a:rPr lang="en-US" b="1" dirty="0" err="1"/>
              <a:t>berilýär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5924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1896"/>
            <a:ext cx="10515600" cy="5405067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>
                <a:solidFill>
                  <a:schemeClr val="accent2"/>
                </a:solidFill>
              </a:rPr>
              <a:t>	</a:t>
            </a:r>
          </a:p>
          <a:p>
            <a:pPr marL="0" indent="0">
              <a:buNone/>
            </a:pPr>
            <a:r>
              <a:rPr lang="tk-TM" b="1" dirty="0">
                <a:solidFill>
                  <a:schemeClr val="accent2"/>
                </a:solidFill>
              </a:rPr>
              <a:t>	</a:t>
            </a:r>
            <a:r>
              <a:rPr lang="en-US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Söhbetdeşlik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usuly</a:t>
            </a:r>
            <a:r>
              <a:rPr lang="en-US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/>
              <a:t>esasan</a:t>
            </a:r>
            <a:r>
              <a:rPr lang="en-US" b="1" dirty="0"/>
              <a:t>, </a:t>
            </a:r>
            <a:r>
              <a:rPr lang="en-US" b="1" dirty="0" err="1"/>
              <a:t>haýsydyr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pedagogyň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tejribesi</a:t>
            </a:r>
            <a:r>
              <a:rPr lang="en-US" b="1" dirty="0"/>
              <a:t> </a:t>
            </a:r>
            <a:r>
              <a:rPr lang="en-US" b="1" dirty="0" err="1"/>
              <a:t>öwreniljek</a:t>
            </a:r>
            <a:r>
              <a:rPr lang="en-US" b="1" dirty="0"/>
              <a:t> </a:t>
            </a:r>
            <a:r>
              <a:rPr lang="en-US" b="1" dirty="0" err="1"/>
              <a:t>bolnanda</a:t>
            </a:r>
            <a:r>
              <a:rPr lang="en-US" b="1" dirty="0"/>
              <a:t>, </a:t>
            </a:r>
            <a:r>
              <a:rPr lang="en-US" b="1" dirty="0" err="1"/>
              <a:t>okuwçynyň</a:t>
            </a:r>
            <a:r>
              <a:rPr lang="en-US" b="1" dirty="0"/>
              <a:t> </a:t>
            </a:r>
            <a:r>
              <a:rPr lang="en-US" b="1" dirty="0" err="1"/>
              <a:t>edepliligi</a:t>
            </a:r>
            <a:r>
              <a:rPr lang="en-US" b="1" dirty="0"/>
              <a:t> </a:t>
            </a:r>
            <a:r>
              <a:rPr lang="en-US" b="1" dirty="0" err="1"/>
              <a:t>anyklanylanda</a:t>
            </a:r>
            <a:r>
              <a:rPr lang="en-US" b="1" dirty="0"/>
              <a:t>,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kemala</a:t>
            </a:r>
            <a:r>
              <a:rPr lang="en-US" b="1" dirty="0"/>
              <a:t> </a:t>
            </a:r>
            <a:r>
              <a:rPr lang="en-US" b="1" dirty="0" err="1"/>
              <a:t>gelşiniň</a:t>
            </a:r>
            <a:r>
              <a:rPr lang="en-US" b="1" dirty="0"/>
              <a:t> </a:t>
            </a:r>
            <a:r>
              <a:rPr lang="en-US" b="1" dirty="0" err="1"/>
              <a:t>şertleri</a:t>
            </a:r>
            <a:r>
              <a:rPr lang="en-US" b="1" dirty="0"/>
              <a:t>, </a:t>
            </a:r>
            <a:r>
              <a:rPr lang="en-US" b="1" dirty="0" err="1"/>
              <a:t>ýollary</a:t>
            </a:r>
            <a:r>
              <a:rPr lang="en-US" b="1" dirty="0"/>
              <a:t> </a:t>
            </a:r>
            <a:r>
              <a:rPr lang="en-US" b="1" dirty="0" err="1"/>
              <a:t>bilinjek</a:t>
            </a:r>
            <a:r>
              <a:rPr lang="en-US" b="1" dirty="0"/>
              <a:t> </a:t>
            </a:r>
            <a:r>
              <a:rPr lang="en-US" b="1" dirty="0" err="1"/>
              <a:t>bolnanda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 </a:t>
            </a:r>
            <a:r>
              <a:rPr lang="en-US" b="1" dirty="0" err="1"/>
              <a:t>ulanylýar</a:t>
            </a:r>
            <a:r>
              <a:rPr lang="en-US" b="1" dirty="0"/>
              <a:t>. </a:t>
            </a:r>
            <a:r>
              <a:rPr lang="en-US" b="1" dirty="0" err="1"/>
              <a:t>Ýüzbe-ýüz</a:t>
            </a:r>
            <a:r>
              <a:rPr lang="en-US" b="1" dirty="0"/>
              <a:t> </a:t>
            </a:r>
            <a:r>
              <a:rPr lang="en-US" b="1" dirty="0" err="1"/>
              <a:t>bolnup</a:t>
            </a:r>
            <a:r>
              <a:rPr lang="en-US" b="1" dirty="0"/>
              <a:t>, </a:t>
            </a:r>
            <a:r>
              <a:rPr lang="en-US" b="1" dirty="0" err="1"/>
              <a:t>ýürekdeşlik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edilýän</a:t>
            </a:r>
            <a:r>
              <a:rPr lang="en-US" b="1" dirty="0"/>
              <a:t> </a:t>
            </a:r>
            <a:r>
              <a:rPr lang="en-US" b="1" dirty="0" err="1"/>
              <a:t>hoşniýetli</a:t>
            </a:r>
            <a:r>
              <a:rPr lang="en-US" b="1" dirty="0"/>
              <a:t> </a:t>
            </a:r>
            <a:r>
              <a:rPr lang="en-US" b="1" dirty="0" err="1"/>
              <a:t>söhbetdeşlikler</a:t>
            </a:r>
            <a:r>
              <a:rPr lang="en-US" b="1" dirty="0"/>
              <a:t> </a:t>
            </a:r>
            <a:r>
              <a:rPr lang="en-US" b="1" dirty="0" err="1"/>
              <a:t>köp</a:t>
            </a:r>
            <a:r>
              <a:rPr lang="en-US" b="1" dirty="0"/>
              <a:t> </a:t>
            </a:r>
            <a:r>
              <a:rPr lang="en-US" b="1" dirty="0" err="1"/>
              <a:t>zady</a:t>
            </a:r>
            <a:r>
              <a:rPr lang="en-US" b="1" dirty="0"/>
              <a:t> </a:t>
            </a:r>
            <a:r>
              <a:rPr lang="en-US" b="1" dirty="0" err="1"/>
              <a:t>anyklamaga</a:t>
            </a:r>
            <a:r>
              <a:rPr lang="en-US" b="1" dirty="0"/>
              <a:t>, </a:t>
            </a:r>
            <a:r>
              <a:rPr lang="en-US" b="1" dirty="0" err="1"/>
              <a:t>gürrüňdeş</a:t>
            </a:r>
            <a:r>
              <a:rPr lang="en-US" b="1" dirty="0"/>
              <a:t> </a:t>
            </a:r>
            <a:r>
              <a:rPr lang="en-US" b="1" dirty="0" err="1"/>
              <a:t>bolunýan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içki</a:t>
            </a:r>
            <a:r>
              <a:rPr lang="en-US" b="1" dirty="0"/>
              <a:t> </a:t>
            </a:r>
            <a:r>
              <a:rPr lang="en-US" b="1" dirty="0" err="1"/>
              <a:t>dünýäsine</a:t>
            </a:r>
            <a:r>
              <a:rPr lang="en-US" b="1" dirty="0"/>
              <a:t> </a:t>
            </a:r>
            <a:r>
              <a:rPr lang="en-US" b="1" dirty="0" err="1"/>
              <a:t>aralaşmaga</a:t>
            </a:r>
            <a:r>
              <a:rPr lang="en-US" b="1" dirty="0"/>
              <a:t> </a:t>
            </a:r>
            <a:r>
              <a:rPr lang="en-US" b="1" dirty="0" err="1"/>
              <a:t>mümkinçilik</a:t>
            </a:r>
            <a:r>
              <a:rPr lang="en-US" b="1" dirty="0"/>
              <a:t> </a:t>
            </a:r>
            <a:r>
              <a:rPr lang="en-US" b="1" dirty="0" err="1"/>
              <a:t>döredýär</a:t>
            </a:r>
            <a:r>
              <a:rPr lang="en-US" b="1" dirty="0"/>
              <a:t>. </a:t>
            </a:r>
            <a:r>
              <a:rPr lang="en-US" b="1" dirty="0" err="1"/>
              <a:t>Akyldar</a:t>
            </a:r>
            <a:r>
              <a:rPr lang="en-US" b="1" dirty="0"/>
              <a:t> </a:t>
            </a:r>
            <a:r>
              <a:rPr lang="en-US" b="1" dirty="0" err="1"/>
              <a:t>şahyr</a:t>
            </a:r>
            <a:r>
              <a:rPr lang="en-US" b="1" dirty="0"/>
              <a:t> </a:t>
            </a:r>
            <a:r>
              <a:rPr lang="en-US" b="1" dirty="0" err="1"/>
              <a:t>aýtmyşlaýyn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„</a:t>
            </a:r>
            <a:r>
              <a:rPr lang="en-US" b="1" dirty="0" err="1"/>
              <a:t>Içgin-içgin</a:t>
            </a:r>
            <a:r>
              <a:rPr lang="en-US" b="1" dirty="0"/>
              <a:t> </a:t>
            </a:r>
            <a:r>
              <a:rPr lang="en-US" b="1" dirty="0" err="1"/>
              <a:t>sorsaň</a:t>
            </a:r>
            <a:r>
              <a:rPr lang="en-US" b="1" dirty="0"/>
              <a:t>, </a:t>
            </a:r>
            <a:r>
              <a:rPr lang="en-US" b="1" dirty="0" err="1"/>
              <a:t>magny</a:t>
            </a:r>
            <a:r>
              <a:rPr lang="en-US" b="1" dirty="0"/>
              <a:t> </a:t>
            </a:r>
            <a:r>
              <a:rPr lang="en-US" b="1" dirty="0" err="1"/>
              <a:t>seçelär</a:t>
            </a:r>
            <a:r>
              <a:rPr lang="en-US" b="1" dirty="0"/>
              <a:t>“. </a:t>
            </a:r>
            <a:r>
              <a:rPr lang="en-US" b="1" dirty="0" err="1"/>
              <a:t>Şonda</a:t>
            </a:r>
            <a:r>
              <a:rPr lang="en-US" b="1" dirty="0"/>
              <a:t> </a:t>
            </a:r>
            <a:r>
              <a:rPr lang="en-US" b="1" dirty="0" err="1"/>
              <a:t>söhbetdeşiň</a:t>
            </a:r>
            <a:r>
              <a:rPr lang="en-US" b="1" dirty="0"/>
              <a:t> „</a:t>
            </a:r>
            <a:r>
              <a:rPr lang="en-US" b="1" dirty="0" err="1"/>
              <a:t>dillenmegi</a:t>
            </a:r>
            <a:r>
              <a:rPr lang="en-US" b="1" dirty="0"/>
              <a:t>“,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pikirini</a:t>
            </a:r>
            <a:r>
              <a:rPr lang="en-US" b="1" dirty="0"/>
              <a:t> </a:t>
            </a:r>
            <a:r>
              <a:rPr lang="en-US" b="1" dirty="0" err="1"/>
              <a:t>erkin</a:t>
            </a:r>
            <a:r>
              <a:rPr lang="en-US" b="1" dirty="0"/>
              <a:t>, </a:t>
            </a:r>
            <a:r>
              <a:rPr lang="en-US" b="1" dirty="0" err="1"/>
              <a:t>doly</a:t>
            </a:r>
            <a:r>
              <a:rPr lang="en-US" b="1" dirty="0"/>
              <a:t> we </a:t>
            </a:r>
            <a:r>
              <a:rPr lang="en-US" b="1" dirty="0" err="1"/>
              <a:t>dogry</a:t>
            </a:r>
            <a:r>
              <a:rPr lang="en-US" b="1" dirty="0"/>
              <a:t> </a:t>
            </a:r>
            <a:r>
              <a:rPr lang="en-US" b="1" dirty="0" err="1"/>
              <a:t>beýan</a:t>
            </a:r>
            <a:r>
              <a:rPr lang="en-US" b="1" dirty="0"/>
              <a:t> </a:t>
            </a:r>
            <a:r>
              <a:rPr lang="en-US" b="1" dirty="0" err="1"/>
              <a:t>edip</a:t>
            </a:r>
            <a:r>
              <a:rPr lang="en-US" b="1" dirty="0"/>
              <a:t> </a:t>
            </a:r>
            <a:r>
              <a:rPr lang="en-US" b="1" dirty="0" err="1"/>
              <a:t>bilmegi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amatly</a:t>
            </a:r>
            <a:r>
              <a:rPr lang="en-US" b="1" dirty="0"/>
              <a:t> </a:t>
            </a:r>
            <a:r>
              <a:rPr lang="en-US" b="1" dirty="0" err="1"/>
              <a:t>şert</a:t>
            </a:r>
            <a:r>
              <a:rPr lang="en-US" b="1" dirty="0"/>
              <a:t> </a:t>
            </a:r>
            <a:r>
              <a:rPr lang="en-US" b="1" dirty="0" err="1"/>
              <a:t>döretmek</a:t>
            </a:r>
            <a:r>
              <a:rPr lang="en-US" b="1" dirty="0"/>
              <a:t> </a:t>
            </a:r>
            <a:r>
              <a:rPr lang="en-US" b="1" dirty="0" err="1"/>
              <a:t>mugallyma</a:t>
            </a:r>
            <a:r>
              <a:rPr lang="en-US" b="1" dirty="0"/>
              <a:t> </a:t>
            </a:r>
            <a:r>
              <a:rPr lang="en-US" b="1" dirty="0" err="1"/>
              <a:t>diňe</a:t>
            </a:r>
            <a:r>
              <a:rPr lang="en-US" b="1" dirty="0"/>
              <a:t> </a:t>
            </a:r>
            <a:r>
              <a:rPr lang="en-US" b="1" dirty="0" err="1"/>
              <a:t>üstünlik</a:t>
            </a:r>
            <a:r>
              <a:rPr lang="en-US" b="1" dirty="0"/>
              <a:t> </a:t>
            </a:r>
            <a:r>
              <a:rPr lang="en-US" b="1" dirty="0" err="1"/>
              <a:t>getirip</a:t>
            </a:r>
            <a:r>
              <a:rPr lang="en-US" b="1" dirty="0"/>
              <a:t> </a:t>
            </a:r>
            <a:r>
              <a:rPr lang="en-US" b="1" dirty="0" err="1"/>
              <a:t>biler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14862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522513"/>
            <a:ext cx="10657115" cy="5921829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>
                <a:solidFill>
                  <a:srgbClr val="7030A0"/>
                </a:solidFill>
              </a:rPr>
              <a:t>	</a:t>
            </a:r>
          </a:p>
          <a:p>
            <a:pPr marL="0" indent="0">
              <a:buNone/>
            </a:pPr>
            <a:r>
              <a:rPr lang="tk-TM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Sowalnama</a:t>
            </a:r>
            <a:r>
              <a:rPr lang="en-US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usuly</a:t>
            </a:r>
            <a:r>
              <a:rPr lang="en-US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okuwçylaryň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ugurdan</a:t>
            </a:r>
            <a:r>
              <a:rPr lang="en-US" b="1" dirty="0"/>
              <a:t> </a:t>
            </a:r>
            <a:r>
              <a:rPr lang="en-US" b="1" dirty="0" err="1"/>
              <a:t>alan</a:t>
            </a:r>
            <a:r>
              <a:rPr lang="en-US" b="1" dirty="0"/>
              <a:t> </a:t>
            </a:r>
            <a:r>
              <a:rPr lang="en-US" b="1" dirty="0" err="1"/>
              <a:t>biliminiň</a:t>
            </a:r>
            <a:r>
              <a:rPr lang="en-US" b="1" dirty="0"/>
              <a:t> </a:t>
            </a:r>
            <a:r>
              <a:rPr lang="en-US" b="1" dirty="0" err="1"/>
              <a:t>derejesini</a:t>
            </a:r>
            <a:r>
              <a:rPr lang="en-US" b="1" dirty="0"/>
              <a:t> </a:t>
            </a:r>
            <a:r>
              <a:rPr lang="en-US" b="1" dirty="0" err="1"/>
              <a:t>haýsydyr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zada</a:t>
            </a:r>
            <a:r>
              <a:rPr lang="en-US" b="1" dirty="0"/>
              <a:t> (</a:t>
            </a:r>
            <a:r>
              <a:rPr lang="en-US" b="1" dirty="0" err="1"/>
              <a:t>aýdaly</a:t>
            </a:r>
            <a:r>
              <a:rPr lang="en-US" b="1" dirty="0"/>
              <a:t>, </a:t>
            </a:r>
            <a:r>
              <a:rPr lang="en-US" b="1" dirty="0" err="1"/>
              <a:t>kärendeçilige</a:t>
            </a:r>
            <a:r>
              <a:rPr lang="en-US" b="1" dirty="0"/>
              <a:t>, </a:t>
            </a:r>
            <a:r>
              <a:rPr lang="en-US" b="1" dirty="0" err="1"/>
              <a:t>telekeçilige</a:t>
            </a:r>
            <a:r>
              <a:rPr lang="en-US" b="1" dirty="0"/>
              <a:t>, </a:t>
            </a:r>
            <a:r>
              <a:rPr lang="en-US" b="1" dirty="0" err="1"/>
              <a:t>ruhy</a:t>
            </a:r>
            <a:r>
              <a:rPr lang="en-US" b="1" dirty="0"/>
              <a:t> </a:t>
            </a:r>
            <a:r>
              <a:rPr lang="en-US" b="1" dirty="0" err="1"/>
              <a:t>gymmatlyklara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.)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garaýyşlaryny</a:t>
            </a:r>
            <a:r>
              <a:rPr lang="en-US" b="1" dirty="0"/>
              <a:t>, </a:t>
            </a:r>
            <a:r>
              <a:rPr lang="en-US" b="1" dirty="0" err="1"/>
              <a:t>ahlak</a:t>
            </a:r>
            <a:r>
              <a:rPr lang="en-US" b="1" dirty="0"/>
              <a:t> </a:t>
            </a:r>
            <a:r>
              <a:rPr lang="en-US" b="1" dirty="0" err="1"/>
              <a:t>sypatlaryny</a:t>
            </a:r>
            <a:r>
              <a:rPr lang="en-US" b="1" dirty="0"/>
              <a:t>, </a:t>
            </a:r>
            <a:r>
              <a:rPr lang="en-US" b="1" dirty="0" err="1"/>
              <a:t>kesp-käre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höwesini</a:t>
            </a:r>
            <a:r>
              <a:rPr lang="en-US" b="1" dirty="0"/>
              <a:t> hem-de </a:t>
            </a:r>
            <a:r>
              <a:rPr lang="en-US" b="1" dirty="0" err="1"/>
              <a:t>beýleki</a:t>
            </a:r>
            <a:r>
              <a:rPr lang="en-US" b="1" dirty="0"/>
              <a:t> </a:t>
            </a:r>
            <a:r>
              <a:rPr lang="en-US" b="1" dirty="0" err="1"/>
              <a:t>taraplaryny</a:t>
            </a:r>
            <a:r>
              <a:rPr lang="en-US" b="1" dirty="0"/>
              <a:t> </a:t>
            </a:r>
            <a:r>
              <a:rPr lang="en-US" b="1" dirty="0" err="1"/>
              <a:t>anyklamakda</a:t>
            </a:r>
            <a:r>
              <a:rPr lang="en-US" b="1" dirty="0"/>
              <a:t> </a:t>
            </a:r>
            <a:r>
              <a:rPr lang="en-US" b="1" dirty="0" err="1"/>
              <a:t>ulanylýar</a:t>
            </a:r>
            <a:r>
              <a:rPr lang="en-US" b="1" dirty="0"/>
              <a:t>. Bu </a:t>
            </a:r>
            <a:r>
              <a:rPr lang="en-US" b="1" dirty="0" err="1"/>
              <a:t>usul</a:t>
            </a:r>
            <a:r>
              <a:rPr lang="en-US" b="1" dirty="0"/>
              <a:t> </a:t>
            </a:r>
            <a:r>
              <a:rPr lang="en-US" b="1" dirty="0" err="1"/>
              <a:t>tejribe</a:t>
            </a:r>
            <a:r>
              <a:rPr lang="en-US" b="1" dirty="0"/>
              <a:t> </a:t>
            </a:r>
            <a:r>
              <a:rPr lang="en-US" b="1" dirty="0" err="1"/>
              <a:t>geçirmezden</a:t>
            </a:r>
            <a:r>
              <a:rPr lang="en-US" b="1" dirty="0"/>
              <a:t> </a:t>
            </a:r>
            <a:r>
              <a:rPr lang="en-US" b="1" dirty="0" err="1"/>
              <a:t>öňürti</a:t>
            </a:r>
            <a:r>
              <a:rPr lang="en-US" b="1" dirty="0"/>
              <a:t> </a:t>
            </a:r>
            <a:r>
              <a:rPr lang="en-US" b="1" dirty="0" err="1"/>
              <a:t>käbir</a:t>
            </a:r>
            <a:r>
              <a:rPr lang="en-US" b="1" dirty="0"/>
              <a:t> </a:t>
            </a:r>
            <a:r>
              <a:rPr lang="en-US" b="1" dirty="0" err="1"/>
              <a:t>meseleleri</a:t>
            </a:r>
            <a:r>
              <a:rPr lang="en-US" b="1" dirty="0"/>
              <a:t> </a:t>
            </a:r>
            <a:r>
              <a:rPr lang="en-US" b="1" dirty="0" err="1"/>
              <a:t>anyklamak</a:t>
            </a:r>
            <a:r>
              <a:rPr lang="en-US" b="1" dirty="0"/>
              <a:t> </a:t>
            </a:r>
            <a:r>
              <a:rPr lang="en-US" b="1" dirty="0" err="1"/>
              <a:t>niýeti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hem </a:t>
            </a:r>
            <a:r>
              <a:rPr lang="en-US" b="1" dirty="0" err="1"/>
              <a:t>guralýar</a:t>
            </a:r>
            <a:r>
              <a:rPr lang="en-US" b="1" dirty="0"/>
              <a:t>. </a:t>
            </a:r>
            <a:r>
              <a:rPr lang="ru-RU" b="1" dirty="0" err="1"/>
              <a:t>Sowalnamanyň</a:t>
            </a:r>
            <a:r>
              <a:rPr lang="ru-RU" b="1" dirty="0"/>
              <a:t>, </a:t>
            </a:r>
            <a:r>
              <a:rPr lang="ru-RU" b="1" dirty="0" err="1"/>
              <a:t>galapyn</a:t>
            </a:r>
            <a:r>
              <a:rPr lang="ru-RU" b="1" dirty="0"/>
              <a:t>, </a:t>
            </a:r>
            <a:r>
              <a:rPr lang="ru-RU" b="1" dirty="0" err="1"/>
              <a:t>ýazuw</a:t>
            </a:r>
            <a:r>
              <a:rPr lang="ru-RU" b="1" dirty="0"/>
              <a:t> </a:t>
            </a:r>
            <a:r>
              <a:rPr lang="ru-RU" b="1" dirty="0" err="1"/>
              <a:t>üsti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geçirilýänligi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soraglaryny</a:t>
            </a:r>
            <a:r>
              <a:rPr lang="ru-RU" b="1" dirty="0"/>
              <a:t> </a:t>
            </a:r>
            <a:r>
              <a:rPr lang="ru-RU" b="1" dirty="0" err="1"/>
              <a:t>pugta</a:t>
            </a:r>
            <a:r>
              <a:rPr lang="ru-RU" b="1" dirty="0"/>
              <a:t> </a:t>
            </a:r>
            <a:r>
              <a:rPr lang="ru-RU" b="1" dirty="0" err="1"/>
              <a:t>oýlanyp</a:t>
            </a:r>
            <a:r>
              <a:rPr lang="ru-RU" b="1" dirty="0"/>
              <a:t> </a:t>
            </a:r>
            <a:r>
              <a:rPr lang="ru-RU" b="1" dirty="0" err="1"/>
              <a:t>düzmek</a:t>
            </a:r>
            <a:r>
              <a:rPr lang="ru-RU" b="1" dirty="0"/>
              <a:t> </a:t>
            </a:r>
            <a:r>
              <a:rPr lang="ru-RU" b="1" dirty="0" err="1"/>
              <a:t>möhümdir</a:t>
            </a:r>
            <a:r>
              <a:rPr lang="ru-RU" b="1" dirty="0"/>
              <a:t>. </a:t>
            </a:r>
            <a:r>
              <a:rPr lang="en-US" b="1" dirty="0" err="1"/>
              <a:t>Sowalnama</a:t>
            </a:r>
            <a:r>
              <a:rPr lang="en-US" b="1" dirty="0"/>
              <a:t> hem </a:t>
            </a:r>
            <a:r>
              <a:rPr lang="en-US" b="1" dirty="0" err="1"/>
              <a:t>beýleki</a:t>
            </a:r>
            <a:r>
              <a:rPr lang="en-US" b="1" dirty="0"/>
              <a:t> </a:t>
            </a:r>
            <a:r>
              <a:rPr lang="en-US" b="1" dirty="0" err="1"/>
              <a:t>usullar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bilelikde</a:t>
            </a:r>
            <a:r>
              <a:rPr lang="en-US" b="1" dirty="0"/>
              <a:t> </a:t>
            </a:r>
            <a:r>
              <a:rPr lang="en-US" b="1" dirty="0" err="1"/>
              <a:t>peýdalanylýar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54421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1886"/>
            <a:ext cx="10515600" cy="57850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Eksperiment</a:t>
            </a:r>
            <a:r>
              <a:rPr lang="en-US" b="1" i="1" dirty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>
                <a:solidFill>
                  <a:srgbClr val="800080"/>
                </a:solidFill>
              </a:rPr>
              <a:t>– </a:t>
            </a:r>
            <a:r>
              <a:rPr lang="en-US" b="1" dirty="0" err="1"/>
              <a:t>tejribe</a:t>
            </a:r>
            <a:r>
              <a:rPr lang="en-US" b="1" dirty="0"/>
              <a:t> </a:t>
            </a:r>
            <a:r>
              <a:rPr lang="en-US" b="1" dirty="0" err="1"/>
              <a:t>geçirmek</a:t>
            </a:r>
            <a:r>
              <a:rPr lang="en-US" b="1" dirty="0"/>
              <a:t>, </a:t>
            </a:r>
            <a:r>
              <a:rPr lang="en-US" b="1" dirty="0" err="1"/>
              <a:t>synag</a:t>
            </a:r>
            <a:r>
              <a:rPr lang="en-US" b="1" dirty="0"/>
              <a:t> </a:t>
            </a:r>
            <a:r>
              <a:rPr lang="en-US" b="1" dirty="0" err="1"/>
              <a:t>etmek</a:t>
            </a:r>
            <a:r>
              <a:rPr lang="en-US" b="1" dirty="0"/>
              <a:t>,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ýüzünde</a:t>
            </a:r>
            <a:r>
              <a:rPr lang="en-US" b="1" dirty="0"/>
              <a:t> </a:t>
            </a:r>
            <a:r>
              <a:rPr lang="en-US" b="1" dirty="0" err="1"/>
              <a:t>barlap</a:t>
            </a:r>
            <a:r>
              <a:rPr lang="en-US" b="1" dirty="0"/>
              <a:t> </a:t>
            </a:r>
            <a:r>
              <a:rPr lang="en-US" b="1" dirty="0" err="1"/>
              <a:t>görmek</a:t>
            </a:r>
            <a:r>
              <a:rPr lang="en-US" b="1" dirty="0"/>
              <a:t> </a:t>
            </a:r>
            <a:r>
              <a:rPr lang="en-US" b="1" dirty="0" err="1" smtClean="0"/>
              <a:t>diýmekdir</a:t>
            </a:r>
            <a:r>
              <a:rPr lang="en-US" b="1" dirty="0" smtClean="0"/>
              <a:t>. </a:t>
            </a:r>
            <a:r>
              <a:rPr lang="en-US" b="1" dirty="0" err="1"/>
              <a:t>Eksperiment</a:t>
            </a:r>
            <a:r>
              <a:rPr lang="en-US" b="1" dirty="0"/>
              <a:t> </a:t>
            </a:r>
            <a:r>
              <a:rPr lang="en-US" b="1" dirty="0" err="1"/>
              <a:t>ýeke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bar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tejribäni</a:t>
            </a:r>
            <a:r>
              <a:rPr lang="en-US" b="1" dirty="0"/>
              <a:t> </a:t>
            </a:r>
            <a:r>
              <a:rPr lang="en-US" b="1" dirty="0" err="1"/>
              <a:t>öwrenmek</a:t>
            </a:r>
            <a:r>
              <a:rPr lang="en-US" b="1" dirty="0"/>
              <a:t> hem </a:t>
            </a:r>
            <a:r>
              <a:rPr lang="en-US" b="1" dirty="0" err="1"/>
              <a:t>umumylaşdyrmak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çäklenmän</a:t>
            </a:r>
            <a:r>
              <a:rPr lang="en-US" b="1" dirty="0"/>
              <a:t>, </a:t>
            </a:r>
            <a:r>
              <a:rPr lang="en-US" b="1" dirty="0" err="1"/>
              <a:t>eýsem</a:t>
            </a:r>
            <a:r>
              <a:rPr lang="en-US" b="1" dirty="0"/>
              <a:t>, </a:t>
            </a:r>
            <a:r>
              <a:rPr lang="en-US" b="1" dirty="0" err="1"/>
              <a:t>täze</a:t>
            </a:r>
            <a:r>
              <a:rPr lang="en-US" b="1" dirty="0"/>
              <a:t> </a:t>
            </a:r>
            <a:r>
              <a:rPr lang="en-US" b="1" dirty="0" err="1"/>
              <a:t>tejribeleri</a:t>
            </a:r>
            <a:r>
              <a:rPr lang="en-US" b="1" dirty="0"/>
              <a:t> </a:t>
            </a:r>
            <a:r>
              <a:rPr lang="en-US" b="1" dirty="0" err="1"/>
              <a:t>geçirip</a:t>
            </a:r>
            <a:r>
              <a:rPr lang="en-US" b="1" dirty="0"/>
              <a:t>, </a:t>
            </a:r>
            <a:r>
              <a:rPr lang="en-US" b="1" dirty="0" err="1"/>
              <a:t>ylym-bilim</a:t>
            </a:r>
            <a:r>
              <a:rPr lang="en-US" b="1" dirty="0"/>
              <a:t>, </a:t>
            </a:r>
            <a:r>
              <a:rPr lang="en-US" b="1" dirty="0" err="1"/>
              <a:t>tälim</a:t>
            </a:r>
            <a:r>
              <a:rPr lang="en-US" b="1" dirty="0"/>
              <a:t> </a:t>
            </a:r>
            <a:r>
              <a:rPr lang="en-US" b="1" dirty="0" err="1"/>
              <a:t>terbiýe</a:t>
            </a:r>
            <a:r>
              <a:rPr lang="en-US" b="1" dirty="0"/>
              <a:t> </a:t>
            </a:r>
            <a:r>
              <a:rPr lang="en-US" b="1" dirty="0" err="1"/>
              <a:t>bermegiň</a:t>
            </a:r>
            <a:r>
              <a:rPr lang="en-US" b="1" dirty="0"/>
              <a:t> </a:t>
            </a:r>
            <a:r>
              <a:rPr lang="en-US" b="1" dirty="0" err="1"/>
              <a:t>ozal</a:t>
            </a:r>
            <a:r>
              <a:rPr lang="en-US" b="1" dirty="0"/>
              <a:t> </a:t>
            </a:r>
            <a:r>
              <a:rPr lang="en-US" b="1" dirty="0" err="1"/>
              <a:t>bize</a:t>
            </a:r>
            <a:r>
              <a:rPr lang="en-US" b="1" dirty="0"/>
              <a:t> </a:t>
            </a:r>
            <a:r>
              <a:rPr lang="en-US" b="1" dirty="0" err="1"/>
              <a:t>mälim</a:t>
            </a:r>
            <a:r>
              <a:rPr lang="en-US" b="1" dirty="0"/>
              <a:t> </a:t>
            </a:r>
            <a:r>
              <a:rPr lang="en-US" b="1" dirty="0" err="1"/>
              <a:t>bolmadyk</a:t>
            </a:r>
            <a:r>
              <a:rPr lang="en-US" b="1" dirty="0"/>
              <a:t> </a:t>
            </a:r>
            <a:r>
              <a:rPr lang="en-US" b="1" dirty="0" err="1"/>
              <a:t>täze</a:t>
            </a:r>
            <a:r>
              <a:rPr lang="en-US" b="1" dirty="0"/>
              <a:t> </a:t>
            </a:r>
            <a:r>
              <a:rPr lang="en-US" b="1" dirty="0" err="1"/>
              <a:t>meselelerini</a:t>
            </a:r>
            <a:r>
              <a:rPr lang="en-US" b="1" dirty="0"/>
              <a:t> </a:t>
            </a:r>
            <a:r>
              <a:rPr lang="en-US" b="1" dirty="0" err="1"/>
              <a:t>öňe</a:t>
            </a:r>
            <a:r>
              <a:rPr lang="en-US" b="1" dirty="0"/>
              <a:t> </a:t>
            </a:r>
            <a:r>
              <a:rPr lang="en-US" b="1" dirty="0" err="1"/>
              <a:t>sürüp</a:t>
            </a:r>
            <a:r>
              <a:rPr lang="en-US" b="1" dirty="0"/>
              <a:t> </a:t>
            </a:r>
            <a:r>
              <a:rPr lang="en-US" b="1" dirty="0" err="1"/>
              <a:t>bilýär</a:t>
            </a:r>
            <a:r>
              <a:rPr lang="en-US" b="1" dirty="0"/>
              <a:t>. </a:t>
            </a:r>
            <a:r>
              <a:rPr lang="en-US" b="1" dirty="0" err="1"/>
              <a:t>Okatmagyň</a:t>
            </a:r>
            <a:r>
              <a:rPr lang="en-US" b="1" dirty="0"/>
              <a:t> we </a:t>
            </a:r>
            <a:r>
              <a:rPr lang="en-US" b="1" dirty="0" err="1"/>
              <a:t>terbiýelemegiň</a:t>
            </a:r>
            <a:r>
              <a:rPr lang="en-US" b="1" dirty="0"/>
              <a:t> </a:t>
            </a:r>
            <a:r>
              <a:rPr lang="en-US" b="1" dirty="0" err="1"/>
              <a:t>gurluşlarynyň</a:t>
            </a:r>
            <a:r>
              <a:rPr lang="en-US" b="1" dirty="0"/>
              <a:t>, </a:t>
            </a:r>
            <a:r>
              <a:rPr lang="en-US" b="1" dirty="0" err="1"/>
              <a:t>usullarynyň</a:t>
            </a:r>
            <a:r>
              <a:rPr lang="en-US" b="1" dirty="0"/>
              <a:t>, </a:t>
            </a:r>
            <a:r>
              <a:rPr lang="en-US" b="1" dirty="0" err="1"/>
              <a:t>serişdeleriniň</a:t>
            </a:r>
            <a:r>
              <a:rPr lang="en-US" b="1" dirty="0"/>
              <a:t> </a:t>
            </a:r>
            <a:r>
              <a:rPr lang="en-US" b="1" dirty="0" err="1"/>
              <a:t>peýdalylygy</a:t>
            </a:r>
            <a:r>
              <a:rPr lang="en-US" b="1" dirty="0"/>
              <a:t> hut </a:t>
            </a:r>
            <a:r>
              <a:rPr lang="en-US" b="1" dirty="0" err="1"/>
              <a:t>eksperiment</a:t>
            </a:r>
            <a:r>
              <a:rPr lang="en-US" b="1" dirty="0"/>
              <a:t> </a:t>
            </a:r>
            <a:r>
              <a:rPr lang="en-US" b="1" dirty="0" err="1"/>
              <a:t>arkaly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çykarylýar</a:t>
            </a:r>
            <a:r>
              <a:rPr lang="en-US" b="1" dirty="0"/>
              <a:t>. </a:t>
            </a:r>
            <a:r>
              <a:rPr lang="en-US" b="1" dirty="0" err="1"/>
              <a:t>Türkmen</a:t>
            </a:r>
            <a:r>
              <a:rPr lang="en-US" b="1" dirty="0"/>
              <a:t> </a:t>
            </a:r>
            <a:r>
              <a:rPr lang="en-US" b="1" dirty="0" err="1"/>
              <a:t>milli</a:t>
            </a:r>
            <a:r>
              <a:rPr lang="en-US" b="1" dirty="0"/>
              <a:t> </a:t>
            </a:r>
            <a:r>
              <a:rPr lang="en-US" b="1" dirty="0" err="1"/>
              <a:t>mekdebiniň</a:t>
            </a:r>
            <a:r>
              <a:rPr lang="en-US" b="1" dirty="0"/>
              <a:t>, </a:t>
            </a:r>
            <a:r>
              <a:rPr lang="en-US" b="1" dirty="0" err="1"/>
              <a:t>milli</a:t>
            </a:r>
            <a:r>
              <a:rPr lang="en-US" b="1" dirty="0"/>
              <a:t> </a:t>
            </a:r>
            <a:r>
              <a:rPr lang="en-US" b="1" dirty="0" err="1"/>
              <a:t>ahlagynyň</a:t>
            </a:r>
            <a:r>
              <a:rPr lang="en-US" b="1" dirty="0"/>
              <a:t>, </a:t>
            </a:r>
            <a:r>
              <a:rPr lang="en-US" b="1" dirty="0" err="1"/>
              <a:t>milli</a:t>
            </a:r>
            <a:r>
              <a:rPr lang="en-US" b="1" dirty="0"/>
              <a:t> </a:t>
            </a:r>
            <a:r>
              <a:rPr lang="en-US" b="1" dirty="0" err="1"/>
              <a:t>ruhunyň</a:t>
            </a:r>
            <a:r>
              <a:rPr lang="en-US" b="1" dirty="0"/>
              <a:t> </a:t>
            </a:r>
            <a:r>
              <a:rPr lang="en-US" b="1" dirty="0" err="1"/>
              <a:t>talaplaryna</a:t>
            </a:r>
            <a:r>
              <a:rPr lang="en-US" b="1" dirty="0"/>
              <a:t> </a:t>
            </a:r>
            <a:r>
              <a:rPr lang="en-US" b="1" dirty="0" err="1"/>
              <a:t>laýyk</a:t>
            </a:r>
            <a:r>
              <a:rPr lang="en-US" b="1" dirty="0"/>
              <a:t> </a:t>
            </a:r>
            <a:r>
              <a:rPr lang="en-US" b="1" dirty="0" err="1"/>
              <a:t>döredilen</a:t>
            </a:r>
            <a:r>
              <a:rPr lang="en-US" b="1" dirty="0"/>
              <a:t> </a:t>
            </a:r>
            <a:r>
              <a:rPr lang="en-US" b="1" dirty="0" err="1"/>
              <a:t>maksatnamalardyr</a:t>
            </a:r>
            <a:r>
              <a:rPr lang="en-US" b="1" dirty="0"/>
              <a:t> </a:t>
            </a:r>
            <a:r>
              <a:rPr lang="en-US" b="1" dirty="0" err="1"/>
              <a:t>kitaplar</a:t>
            </a:r>
            <a:r>
              <a:rPr lang="en-US" b="1" dirty="0"/>
              <a:t> hem </a:t>
            </a:r>
            <a:r>
              <a:rPr lang="en-US" b="1" dirty="0" err="1"/>
              <a:t>tejribede</a:t>
            </a:r>
            <a:r>
              <a:rPr lang="en-US" b="1" dirty="0"/>
              <a:t> </a:t>
            </a:r>
            <a:r>
              <a:rPr lang="en-US" b="1" dirty="0" err="1"/>
              <a:t>barlanyp</a:t>
            </a:r>
            <a:r>
              <a:rPr lang="en-US" b="1" dirty="0"/>
              <a:t> </a:t>
            </a:r>
            <a:r>
              <a:rPr lang="en-US" b="1" dirty="0" err="1"/>
              <a:t>görülýär</a:t>
            </a:r>
            <a:r>
              <a:rPr lang="en-US" b="1" dirty="0"/>
              <a:t>. </a:t>
            </a:r>
            <a:r>
              <a:rPr lang="en-US" b="1" dirty="0" err="1"/>
              <a:t>Edep-ekramyň</a:t>
            </a:r>
            <a:r>
              <a:rPr lang="en-US" b="1" dirty="0"/>
              <a:t> </a:t>
            </a:r>
            <a:r>
              <a:rPr lang="en-US" b="1" dirty="0" err="1"/>
              <a:t>sagdynlaşýanlygy</a:t>
            </a:r>
            <a:r>
              <a:rPr lang="en-US" b="1" dirty="0"/>
              <a:t>-da </a:t>
            </a:r>
            <a:r>
              <a:rPr lang="en-US" b="1" dirty="0" err="1"/>
              <a:t>eksperiment</a:t>
            </a:r>
            <a:r>
              <a:rPr lang="en-US" b="1" dirty="0"/>
              <a:t> </a:t>
            </a:r>
            <a:r>
              <a:rPr lang="en-US" b="1" dirty="0" err="1"/>
              <a:t>arkaly</a:t>
            </a:r>
            <a:r>
              <a:rPr lang="en-US" b="1" dirty="0"/>
              <a:t> </a:t>
            </a:r>
            <a:r>
              <a:rPr lang="en-US" b="1" dirty="0" err="1"/>
              <a:t>barlanylýar</a:t>
            </a:r>
            <a:r>
              <a:rPr lang="en-US" b="1" dirty="0"/>
              <a:t>. </a:t>
            </a:r>
            <a:r>
              <a:rPr lang="en-US" b="1" dirty="0" err="1"/>
              <a:t>Şeýle</a:t>
            </a:r>
            <a:r>
              <a:rPr lang="en-US" b="1" dirty="0"/>
              <a:t> </a:t>
            </a:r>
            <a:r>
              <a:rPr lang="en-US" b="1" dirty="0" err="1"/>
              <a:t>tejribeler</a:t>
            </a:r>
            <a:r>
              <a:rPr lang="en-US" b="1" dirty="0"/>
              <a:t> </a:t>
            </a:r>
            <a:r>
              <a:rPr lang="en-US" b="1" dirty="0" err="1"/>
              <a:t>geçirilende</a:t>
            </a:r>
            <a:r>
              <a:rPr lang="en-US" b="1" dirty="0"/>
              <a:t>, </a:t>
            </a:r>
            <a:r>
              <a:rPr lang="en-US" b="1" dirty="0" err="1"/>
              <a:t>köplenç</a:t>
            </a:r>
            <a:r>
              <a:rPr lang="en-US" b="1" dirty="0"/>
              <a:t>, 2-3 </a:t>
            </a:r>
            <a:r>
              <a:rPr lang="en-US" b="1" dirty="0" err="1"/>
              <a:t>sany</a:t>
            </a:r>
            <a:r>
              <a:rPr lang="en-US" b="1" dirty="0"/>
              <a:t> </a:t>
            </a:r>
            <a:r>
              <a:rPr lang="en-US" b="1" dirty="0" err="1"/>
              <a:t>ugurdaş</a:t>
            </a:r>
            <a:r>
              <a:rPr lang="en-US" b="1" dirty="0"/>
              <a:t> </a:t>
            </a:r>
            <a:r>
              <a:rPr lang="en-US" b="1" dirty="0" err="1"/>
              <a:t>synp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mekdep</a:t>
            </a:r>
            <a:r>
              <a:rPr lang="en-US" b="1" dirty="0"/>
              <a:t> </a:t>
            </a:r>
            <a:r>
              <a:rPr lang="en-US" b="1" dirty="0" err="1"/>
              <a:t>alnyp</a:t>
            </a:r>
            <a:r>
              <a:rPr lang="en-US" b="1" dirty="0"/>
              <a:t>, </a:t>
            </a:r>
            <a:r>
              <a:rPr lang="en-US" b="1" dirty="0" err="1"/>
              <a:t>olaryň</a:t>
            </a:r>
            <a:r>
              <a:rPr lang="en-US" b="1" dirty="0"/>
              <a:t> </a:t>
            </a:r>
            <a:r>
              <a:rPr lang="en-US" b="1" dirty="0" err="1"/>
              <a:t>biri</a:t>
            </a:r>
            <a:r>
              <a:rPr lang="en-US" b="1" dirty="0"/>
              <a:t> </a:t>
            </a:r>
            <a:r>
              <a:rPr lang="en-US" b="1" dirty="0" err="1"/>
              <a:t>tejribe</a:t>
            </a:r>
            <a:r>
              <a:rPr lang="en-US" b="1" dirty="0"/>
              <a:t>, </a:t>
            </a:r>
            <a:r>
              <a:rPr lang="en-US" b="1" dirty="0" err="1"/>
              <a:t>beýlekisi</a:t>
            </a:r>
            <a:r>
              <a:rPr lang="en-US" b="1" dirty="0"/>
              <a:t> </a:t>
            </a:r>
            <a:r>
              <a:rPr lang="en-US" b="1" dirty="0" err="1"/>
              <a:t>gözegçi</a:t>
            </a:r>
            <a:r>
              <a:rPr lang="en-US" b="1" dirty="0"/>
              <a:t> </a:t>
            </a:r>
            <a:r>
              <a:rPr lang="en-US" b="1" dirty="0" err="1"/>
              <a:t>synp</a:t>
            </a:r>
            <a:r>
              <a:rPr lang="en-US" b="1" dirty="0"/>
              <a:t> </a:t>
            </a:r>
            <a:r>
              <a:rPr lang="en-US" b="1" dirty="0" err="1"/>
              <a:t>ýada</a:t>
            </a:r>
            <a:r>
              <a:rPr lang="en-US" b="1" dirty="0"/>
              <a:t> </a:t>
            </a:r>
            <a:r>
              <a:rPr lang="en-US" b="1" dirty="0" err="1"/>
              <a:t>mekdep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hyzmat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 </a:t>
            </a:r>
            <a:r>
              <a:rPr lang="en-US" b="1" dirty="0" err="1"/>
              <a:t>Tejribe</a:t>
            </a:r>
            <a:r>
              <a:rPr lang="en-US" b="1" dirty="0"/>
              <a:t> </a:t>
            </a:r>
            <a:r>
              <a:rPr lang="en-US" b="1" dirty="0" err="1"/>
              <a:t>geçirilýän</a:t>
            </a:r>
            <a:r>
              <a:rPr lang="en-US" b="1" dirty="0"/>
              <a:t> </a:t>
            </a:r>
            <a:r>
              <a:rPr lang="en-US" b="1" dirty="0" err="1"/>
              <a:t>synpda</a:t>
            </a:r>
            <a:r>
              <a:rPr lang="en-US" b="1" dirty="0"/>
              <a:t> </a:t>
            </a:r>
            <a:r>
              <a:rPr lang="en-US" b="1" dirty="0" err="1"/>
              <a:t>ýada</a:t>
            </a:r>
            <a:r>
              <a:rPr lang="en-US" b="1" dirty="0"/>
              <a:t> </a:t>
            </a:r>
            <a:r>
              <a:rPr lang="en-US" b="1" dirty="0" err="1"/>
              <a:t>toparda</a:t>
            </a:r>
            <a:r>
              <a:rPr lang="en-US" b="1" dirty="0"/>
              <a:t> </a:t>
            </a:r>
            <a:r>
              <a:rPr lang="en-US" b="1" dirty="0" err="1"/>
              <a:t>eksperiment</a:t>
            </a:r>
            <a:r>
              <a:rPr lang="en-US" b="1" dirty="0"/>
              <a:t> </a:t>
            </a:r>
            <a:r>
              <a:rPr lang="en-US" b="1" dirty="0" err="1"/>
              <a:t>geçirýäniň</a:t>
            </a:r>
            <a:r>
              <a:rPr lang="en-US" b="1" dirty="0"/>
              <a:t> </a:t>
            </a:r>
            <a:r>
              <a:rPr lang="en-US" b="1" dirty="0" err="1"/>
              <a:t>hödürlän</a:t>
            </a:r>
            <a:r>
              <a:rPr lang="en-US" b="1" dirty="0"/>
              <a:t> </a:t>
            </a:r>
            <a:r>
              <a:rPr lang="en-US" b="1" dirty="0" err="1"/>
              <a:t>teklipleri</a:t>
            </a:r>
            <a:r>
              <a:rPr lang="en-US" b="1" dirty="0"/>
              <a:t>, </a:t>
            </a:r>
            <a:r>
              <a:rPr lang="en-US" b="1" dirty="0" err="1"/>
              <a:t>usullary</a:t>
            </a:r>
            <a:r>
              <a:rPr lang="en-US" b="1" dirty="0"/>
              <a:t> </a:t>
            </a:r>
            <a:r>
              <a:rPr lang="en-US" b="1" dirty="0" err="1"/>
              <a:t>ylmy-usuly</a:t>
            </a:r>
            <a:r>
              <a:rPr lang="en-US" b="1" dirty="0"/>
              <a:t> </a:t>
            </a:r>
            <a:r>
              <a:rPr lang="en-US" b="1" dirty="0" err="1"/>
              <a:t>taýdan</a:t>
            </a:r>
            <a:r>
              <a:rPr lang="en-US" b="1" dirty="0"/>
              <a:t> </a:t>
            </a:r>
            <a:r>
              <a:rPr lang="en-US" b="1" dirty="0" err="1"/>
              <a:t>özüni</a:t>
            </a:r>
            <a:r>
              <a:rPr lang="en-US" b="1" dirty="0"/>
              <a:t> </a:t>
            </a:r>
            <a:r>
              <a:rPr lang="en-US" b="1" dirty="0" err="1"/>
              <a:t>ödese</a:t>
            </a:r>
            <a:r>
              <a:rPr lang="en-US" b="1" dirty="0"/>
              <a:t>, </a:t>
            </a:r>
            <a:r>
              <a:rPr lang="en-US" b="1" dirty="0" err="1"/>
              <a:t>onda</a:t>
            </a:r>
            <a:r>
              <a:rPr lang="en-US" b="1" dirty="0"/>
              <a:t>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iş</a:t>
            </a:r>
            <a:r>
              <a:rPr lang="en-US" b="1" dirty="0"/>
              <a:t> </a:t>
            </a:r>
            <a:r>
              <a:rPr lang="en-US" b="1" dirty="0" err="1"/>
              <a:t>ýüzünde</a:t>
            </a:r>
            <a:r>
              <a:rPr lang="en-US" b="1" dirty="0"/>
              <a:t> </a:t>
            </a:r>
            <a:r>
              <a:rPr lang="en-US" b="1" dirty="0" err="1"/>
              <a:t>durmuşa</a:t>
            </a:r>
            <a:r>
              <a:rPr lang="en-US" b="1" dirty="0"/>
              <a:t> </a:t>
            </a:r>
            <a:r>
              <a:rPr lang="en-US" b="1" dirty="0" err="1"/>
              <a:t>ornaşdyrylýar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6305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654449"/>
          </a:xfrm>
        </p:spPr>
        <p:txBody>
          <a:bodyPr/>
          <a:lstStyle/>
          <a:p>
            <a:endParaRPr lang="tk-TM" b="1" i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tk-TM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Mekdep</a:t>
            </a:r>
            <a:r>
              <a:rPr lang="en-US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resminamalaryny</a:t>
            </a:r>
            <a:r>
              <a:rPr lang="en-US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öwrenmek</a:t>
            </a:r>
            <a:r>
              <a:rPr lang="en-US" b="1" i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b="1" dirty="0"/>
              <a:t> </a:t>
            </a:r>
            <a:r>
              <a:rPr lang="en-US" b="1" dirty="0" err="1"/>
              <a:t>Muňa</a:t>
            </a:r>
            <a:r>
              <a:rPr lang="en-US" b="1" dirty="0"/>
              <a:t> </a:t>
            </a:r>
            <a:r>
              <a:rPr lang="en-US" b="1" dirty="0" err="1"/>
              <a:t>pedagogik</a:t>
            </a:r>
            <a:r>
              <a:rPr lang="en-US" b="1" dirty="0"/>
              <a:t> </a:t>
            </a:r>
            <a:r>
              <a:rPr lang="en-US" b="1" dirty="0" err="1"/>
              <a:t>geňeşiniň</a:t>
            </a:r>
            <a:r>
              <a:rPr lang="en-US" b="1" dirty="0"/>
              <a:t> </a:t>
            </a:r>
            <a:r>
              <a:rPr lang="en-US" b="1" dirty="0" err="1"/>
              <a:t>kararlary</a:t>
            </a:r>
            <a:r>
              <a:rPr lang="en-US" b="1" dirty="0"/>
              <a:t>, </a:t>
            </a:r>
            <a:r>
              <a:rPr lang="en-US" b="1" dirty="0" err="1"/>
              <a:t>umumymekdep</a:t>
            </a:r>
            <a:r>
              <a:rPr lang="en-US" b="1" dirty="0"/>
              <a:t> </a:t>
            </a:r>
            <a:r>
              <a:rPr lang="en-US" b="1" dirty="0" err="1"/>
              <a:t>ata-eneler</a:t>
            </a:r>
            <a:r>
              <a:rPr lang="en-US" b="1" dirty="0"/>
              <a:t> </a:t>
            </a:r>
            <a:r>
              <a:rPr lang="en-US" b="1" dirty="0" err="1"/>
              <a:t>ýygnaklarynda</a:t>
            </a:r>
            <a:r>
              <a:rPr lang="en-US" b="1" dirty="0"/>
              <a:t> </a:t>
            </a:r>
            <a:r>
              <a:rPr lang="en-US" b="1" dirty="0" err="1"/>
              <a:t>garalan</a:t>
            </a:r>
            <a:r>
              <a:rPr lang="en-US" b="1" dirty="0"/>
              <a:t> </a:t>
            </a:r>
            <a:r>
              <a:rPr lang="en-US" b="1" dirty="0" err="1"/>
              <a:t>meseleler</a:t>
            </a:r>
            <a:r>
              <a:rPr lang="en-US" b="1" dirty="0"/>
              <a:t>, </a:t>
            </a:r>
            <a:r>
              <a:rPr lang="en-US" b="1" dirty="0" err="1"/>
              <a:t>okuwçylar</a:t>
            </a:r>
            <a:r>
              <a:rPr lang="en-US" b="1" dirty="0"/>
              <a:t> </a:t>
            </a:r>
            <a:r>
              <a:rPr lang="en-US" b="1" dirty="0" err="1"/>
              <a:t>baradaky</a:t>
            </a:r>
            <a:r>
              <a:rPr lang="en-US" b="1" dirty="0"/>
              <a:t> </a:t>
            </a:r>
            <a:r>
              <a:rPr lang="en-US" b="1" dirty="0" err="1"/>
              <a:t>gündelikler</a:t>
            </a:r>
            <a:r>
              <a:rPr lang="en-US" b="1" dirty="0"/>
              <a:t> we </a:t>
            </a:r>
            <a:r>
              <a:rPr lang="en-US" b="1" dirty="0" err="1"/>
              <a:t>beýleki</a:t>
            </a:r>
            <a:r>
              <a:rPr lang="en-US" b="1" dirty="0"/>
              <a:t> </a:t>
            </a:r>
            <a:r>
              <a:rPr lang="en-US" b="1" dirty="0" err="1"/>
              <a:t>maglumatlar</a:t>
            </a:r>
            <a:r>
              <a:rPr lang="en-US" b="1" dirty="0"/>
              <a:t>, </a:t>
            </a:r>
            <a:r>
              <a:rPr lang="en-US" b="1" dirty="0" err="1"/>
              <a:t>synp</a:t>
            </a:r>
            <a:r>
              <a:rPr lang="en-US" b="1" dirty="0"/>
              <a:t> </a:t>
            </a:r>
            <a:r>
              <a:rPr lang="en-US" b="1" dirty="0" err="1"/>
              <a:t>dergileri</a:t>
            </a:r>
            <a:r>
              <a:rPr lang="en-US" b="1" dirty="0"/>
              <a:t>, </a:t>
            </a:r>
            <a:r>
              <a:rPr lang="en-US" b="1" dirty="0" err="1"/>
              <a:t>umuman</a:t>
            </a:r>
            <a:r>
              <a:rPr lang="en-US" b="1" dirty="0"/>
              <a:t>, </a:t>
            </a:r>
            <a:r>
              <a:rPr lang="en-US" b="1" dirty="0" err="1"/>
              <a:t>okuw-terbiýeçilik</a:t>
            </a:r>
            <a:r>
              <a:rPr lang="en-US" b="1" dirty="0"/>
              <a:t> </a:t>
            </a:r>
            <a:r>
              <a:rPr lang="en-US" b="1" dirty="0" err="1"/>
              <a:t>döwri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resminamalar</a:t>
            </a:r>
            <a:r>
              <a:rPr lang="en-US" b="1" dirty="0"/>
              <a:t> </a:t>
            </a:r>
            <a:r>
              <a:rPr lang="en-US" b="1" dirty="0" err="1"/>
              <a:t>degişli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olary</a:t>
            </a:r>
            <a:r>
              <a:rPr lang="en-US" b="1" dirty="0"/>
              <a:t> </a:t>
            </a:r>
            <a:r>
              <a:rPr lang="en-US" b="1" dirty="0" err="1"/>
              <a:t>öwrenmegiň</a:t>
            </a:r>
            <a:r>
              <a:rPr lang="en-US" b="1" dirty="0"/>
              <a:t> </a:t>
            </a:r>
            <a:r>
              <a:rPr lang="en-US" b="1" dirty="0" err="1"/>
              <a:t>netijesinde</a:t>
            </a:r>
            <a:r>
              <a:rPr lang="en-US" b="1" dirty="0"/>
              <a:t> </a:t>
            </a:r>
            <a:r>
              <a:rPr lang="en-US" b="1" dirty="0" err="1"/>
              <a:t>okuwçylaryň</a:t>
            </a:r>
            <a:r>
              <a:rPr lang="en-US" b="1" dirty="0"/>
              <a:t> </a:t>
            </a:r>
            <a:r>
              <a:rPr lang="en-US" b="1" dirty="0" err="1"/>
              <a:t>düzgün-tertibi</a:t>
            </a:r>
            <a:r>
              <a:rPr lang="en-US" b="1" dirty="0"/>
              <a:t> </a:t>
            </a:r>
            <a:r>
              <a:rPr lang="en-US" b="1" dirty="0" err="1"/>
              <a:t>berjaý</a:t>
            </a:r>
            <a:r>
              <a:rPr lang="en-US" b="1" dirty="0"/>
              <a:t> </a:t>
            </a:r>
            <a:r>
              <a:rPr lang="en-US" b="1" dirty="0" err="1"/>
              <a:t>edişi</a:t>
            </a:r>
            <a:r>
              <a:rPr lang="en-US" b="1" dirty="0"/>
              <a:t>, </a:t>
            </a:r>
            <a:r>
              <a:rPr lang="en-US" b="1" dirty="0" err="1"/>
              <a:t>okuwa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höwesi</a:t>
            </a:r>
            <a:r>
              <a:rPr lang="en-US" b="1" dirty="0"/>
              <a:t>, </a:t>
            </a:r>
            <a:r>
              <a:rPr lang="en-US" b="1" dirty="0" err="1"/>
              <a:t>erjelligi</a:t>
            </a:r>
            <a:r>
              <a:rPr lang="en-US" b="1" dirty="0"/>
              <a:t>, </a:t>
            </a:r>
            <a:r>
              <a:rPr lang="en-US" b="1" dirty="0" err="1"/>
              <a:t>ýykgyn</a:t>
            </a:r>
            <a:r>
              <a:rPr lang="en-US" b="1" dirty="0"/>
              <a:t> </a:t>
            </a:r>
            <a:r>
              <a:rPr lang="en-US" b="1" dirty="0" err="1"/>
              <a:t>edýän</a:t>
            </a:r>
            <a:r>
              <a:rPr lang="en-US" b="1" dirty="0"/>
              <a:t> </a:t>
            </a:r>
            <a:r>
              <a:rPr lang="en-US" b="1" dirty="0" err="1"/>
              <a:t>tarapy</a:t>
            </a:r>
            <a:r>
              <a:rPr lang="en-US" b="1" dirty="0"/>
              <a:t>, </a:t>
            </a:r>
            <a:r>
              <a:rPr lang="en-US" b="1" dirty="0" err="1"/>
              <a:t>hüýhäsiýeti</a:t>
            </a:r>
            <a:r>
              <a:rPr lang="en-US" b="1" dirty="0"/>
              <a:t>, </a:t>
            </a:r>
            <a:r>
              <a:rPr lang="en-US" b="1" dirty="0" err="1"/>
              <a:t>akyl</a:t>
            </a:r>
            <a:r>
              <a:rPr lang="en-US" b="1" dirty="0"/>
              <a:t> we </a:t>
            </a:r>
            <a:r>
              <a:rPr lang="en-US" b="1" dirty="0" err="1"/>
              <a:t>beden</a:t>
            </a:r>
            <a:r>
              <a:rPr lang="en-US" b="1" dirty="0"/>
              <a:t> </a:t>
            </a:r>
            <a:r>
              <a:rPr lang="en-US" b="1" dirty="0" err="1"/>
              <a:t>taýdan</a:t>
            </a:r>
            <a:r>
              <a:rPr lang="en-US" b="1" dirty="0"/>
              <a:t> </a:t>
            </a:r>
            <a:r>
              <a:rPr lang="en-US" b="1" dirty="0" err="1"/>
              <a:t>ösüşi</a:t>
            </a:r>
            <a:r>
              <a:rPr lang="en-US" b="1" dirty="0"/>
              <a:t> hem-de </a:t>
            </a:r>
            <a:r>
              <a:rPr lang="en-US" b="1" dirty="0" err="1"/>
              <a:t>gaýry</a:t>
            </a:r>
            <a:r>
              <a:rPr lang="en-US" b="1" dirty="0"/>
              <a:t> </a:t>
            </a:r>
            <a:r>
              <a:rPr lang="en-US" b="1" dirty="0" err="1"/>
              <a:t>sypatlary</a:t>
            </a:r>
            <a:r>
              <a:rPr lang="en-US" b="1" dirty="0"/>
              <a:t> </a:t>
            </a:r>
            <a:r>
              <a:rPr lang="en-US" b="1" dirty="0" err="1"/>
              <a:t>anyklanylýar</a:t>
            </a:r>
            <a:r>
              <a:rPr lang="en-US" b="1" dirty="0"/>
              <a:t>. Bu </a:t>
            </a:r>
            <a:r>
              <a:rPr lang="en-US" b="1" dirty="0" err="1"/>
              <a:t>zatlar</a:t>
            </a:r>
            <a:r>
              <a:rPr lang="en-US" b="1" dirty="0"/>
              <a:t> </a:t>
            </a:r>
            <a:r>
              <a:rPr lang="en-US" b="1" dirty="0" err="1"/>
              <a:t>pedagogik</a:t>
            </a:r>
            <a:r>
              <a:rPr lang="en-US" b="1" dirty="0"/>
              <a:t> </a:t>
            </a:r>
            <a:r>
              <a:rPr lang="en-US" b="1" dirty="0" err="1"/>
              <a:t>ylmy-barlag</a:t>
            </a:r>
            <a:r>
              <a:rPr lang="en-US" b="1" dirty="0"/>
              <a:t> </a:t>
            </a:r>
            <a:r>
              <a:rPr lang="en-US" b="1" dirty="0" err="1"/>
              <a:t>geçirýän</a:t>
            </a:r>
            <a:r>
              <a:rPr lang="en-US" b="1" dirty="0"/>
              <a:t> </a:t>
            </a:r>
            <a:r>
              <a:rPr lang="en-US" b="1" dirty="0" err="1"/>
              <a:t>tarapa</a:t>
            </a:r>
            <a:r>
              <a:rPr lang="en-US" b="1" dirty="0"/>
              <a:t> </a:t>
            </a:r>
            <a:r>
              <a:rPr lang="en-US" b="1" dirty="0" err="1"/>
              <a:t>gymmatly</a:t>
            </a:r>
            <a:r>
              <a:rPr lang="en-US" b="1" dirty="0"/>
              <a:t> </a:t>
            </a:r>
            <a:r>
              <a:rPr lang="en-US" b="1" dirty="0" err="1"/>
              <a:t>maglumatlary</a:t>
            </a:r>
            <a:r>
              <a:rPr lang="en-US" b="1" dirty="0"/>
              <a:t> </a:t>
            </a:r>
            <a:r>
              <a:rPr lang="en-US" b="1" dirty="0" err="1"/>
              <a:t>berip</a:t>
            </a:r>
            <a:r>
              <a:rPr lang="en-US" b="1" dirty="0"/>
              <a:t> </a:t>
            </a:r>
            <a:r>
              <a:rPr lang="en-US" b="1" dirty="0" err="1"/>
              <a:t>biler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92792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8343"/>
            <a:ext cx="10515600" cy="5828620"/>
          </a:xfrm>
        </p:spPr>
        <p:txBody>
          <a:bodyPr/>
          <a:lstStyle/>
          <a:p>
            <a:endParaRPr lang="tk-TM" b="1" i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tk-TM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Okuwçylaryň </a:t>
            </a:r>
            <a:r>
              <a:rPr lang="en-US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ýazuw-grafiki</a:t>
            </a:r>
            <a:r>
              <a:rPr lang="en-US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işlerini</a:t>
            </a:r>
            <a:r>
              <a:rPr lang="en-US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öwrenmek</a:t>
            </a:r>
            <a:r>
              <a:rPr lang="en-US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smtClean="0"/>
              <a:t>Okuwçylaryň </a:t>
            </a:r>
            <a:r>
              <a:rPr lang="en-US" b="1" dirty="0" err="1"/>
              <a:t>sapakda</a:t>
            </a:r>
            <a:r>
              <a:rPr lang="en-US" b="1" dirty="0"/>
              <a:t> we </a:t>
            </a:r>
            <a:r>
              <a:rPr lang="en-US" b="1" dirty="0" err="1"/>
              <a:t>ondan</a:t>
            </a:r>
            <a:r>
              <a:rPr lang="en-US" b="1" dirty="0"/>
              <a:t> </a:t>
            </a:r>
            <a:r>
              <a:rPr lang="en-US" b="1" dirty="0" err="1"/>
              <a:t>daşary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ýetiren</a:t>
            </a:r>
            <a:r>
              <a:rPr lang="en-US" b="1" dirty="0"/>
              <a:t> </a:t>
            </a:r>
            <a:r>
              <a:rPr lang="en-US" b="1" dirty="0" err="1"/>
              <a:t>ýazuw</a:t>
            </a:r>
            <a:r>
              <a:rPr lang="en-US" b="1" dirty="0"/>
              <a:t> </a:t>
            </a:r>
            <a:r>
              <a:rPr lang="en-US" b="1" dirty="0" err="1"/>
              <a:t>işleri</a:t>
            </a:r>
            <a:r>
              <a:rPr lang="en-US" b="1" dirty="0"/>
              <a:t>, </a:t>
            </a:r>
            <a:r>
              <a:rPr lang="en-US" b="1" dirty="0" err="1"/>
              <a:t>ýagny</a:t>
            </a:r>
            <a:r>
              <a:rPr lang="en-US" b="1" dirty="0"/>
              <a:t> </a:t>
            </a:r>
            <a:r>
              <a:rPr lang="en-US" b="1" dirty="0" err="1"/>
              <a:t>düzmeleri</a:t>
            </a:r>
            <a:r>
              <a:rPr lang="en-US" b="1" dirty="0"/>
              <a:t>, </a:t>
            </a:r>
            <a:r>
              <a:rPr lang="en-US" b="1" dirty="0" err="1"/>
              <a:t>beýannamalary</a:t>
            </a:r>
            <a:r>
              <a:rPr lang="en-US" b="1" dirty="0"/>
              <a:t>, </a:t>
            </a:r>
            <a:r>
              <a:rPr lang="en-US" b="1" dirty="0" err="1"/>
              <a:t>barlag</a:t>
            </a:r>
            <a:r>
              <a:rPr lang="en-US" b="1" dirty="0"/>
              <a:t> </a:t>
            </a:r>
            <a:r>
              <a:rPr lang="en-US" b="1" dirty="0" err="1"/>
              <a:t>işleri</a:t>
            </a:r>
            <a:r>
              <a:rPr lang="en-US" b="1" dirty="0"/>
              <a:t>, </a:t>
            </a:r>
            <a:r>
              <a:rPr lang="en-US" b="1" dirty="0" err="1" smtClean="0"/>
              <a:t>okuw</a:t>
            </a:r>
            <a:r>
              <a:rPr lang="tk-TM" b="1" dirty="0" smtClean="0"/>
              <a:t>-</a:t>
            </a:r>
            <a:r>
              <a:rPr lang="en-US" b="1" dirty="0" err="1" smtClean="0"/>
              <a:t>görkezme</a:t>
            </a:r>
            <a:r>
              <a:rPr lang="en-US" b="1" dirty="0" smtClean="0"/>
              <a:t> </a:t>
            </a:r>
            <a:r>
              <a:rPr lang="en-US" b="1" dirty="0" err="1"/>
              <a:t>esbaplary</a:t>
            </a:r>
            <a:r>
              <a:rPr lang="en-US" b="1" dirty="0"/>
              <a:t>, </a:t>
            </a:r>
            <a:r>
              <a:rPr lang="en-US" b="1" dirty="0" err="1"/>
              <a:t>grafiki</a:t>
            </a:r>
            <a:r>
              <a:rPr lang="en-US" b="1" dirty="0"/>
              <a:t> </a:t>
            </a:r>
            <a:r>
              <a:rPr lang="en-US" b="1" dirty="0" err="1"/>
              <a:t>işleri</a:t>
            </a:r>
            <a:r>
              <a:rPr lang="en-US" b="1" dirty="0"/>
              <a:t>, </a:t>
            </a:r>
            <a:r>
              <a:rPr lang="en-US" b="1" dirty="0" err="1"/>
              <a:t>gürrüň</a:t>
            </a:r>
            <a:r>
              <a:rPr lang="en-US" b="1" dirty="0"/>
              <a:t> </a:t>
            </a:r>
            <a:r>
              <a:rPr lang="en-US" b="1" dirty="0" err="1"/>
              <a:t>bermeleri</a:t>
            </a:r>
            <a:r>
              <a:rPr lang="en-US" b="1" dirty="0"/>
              <a:t>, </a:t>
            </a:r>
            <a:r>
              <a:rPr lang="en-US" b="1" dirty="0" err="1"/>
              <a:t>çykyş</a:t>
            </a:r>
            <a:r>
              <a:rPr lang="en-US" b="1" dirty="0"/>
              <a:t> </a:t>
            </a:r>
            <a:r>
              <a:rPr lang="en-US" b="1" dirty="0" err="1"/>
              <a:t>etmeleri</a:t>
            </a:r>
            <a:r>
              <a:rPr lang="en-US" b="1" dirty="0"/>
              <a:t> hem-de </a:t>
            </a:r>
            <a:r>
              <a:rPr lang="en-US" b="1" dirty="0" err="1"/>
              <a:t>beýlekiler</a:t>
            </a:r>
            <a:r>
              <a:rPr lang="en-US" b="1" dirty="0"/>
              <a:t> </a:t>
            </a:r>
            <a:r>
              <a:rPr lang="en-US" b="1" dirty="0" err="1"/>
              <a:t>olaryň</a:t>
            </a:r>
            <a:r>
              <a:rPr lang="en-US" b="1" dirty="0"/>
              <a:t> </a:t>
            </a:r>
            <a:r>
              <a:rPr lang="en-US" b="1" dirty="0" err="1"/>
              <a:t>hersine</a:t>
            </a:r>
            <a:r>
              <a:rPr lang="en-US" b="1" dirty="0"/>
              <a:t> </a:t>
            </a:r>
            <a:r>
              <a:rPr lang="en-US" b="1" dirty="0" err="1"/>
              <a:t>häsiýetli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aýratynlygy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çykarmakda</a:t>
            </a:r>
            <a:r>
              <a:rPr lang="en-US" b="1" dirty="0"/>
              <a:t> </a:t>
            </a:r>
            <a:r>
              <a:rPr lang="en-US" b="1" dirty="0" err="1"/>
              <a:t>möhüm</a:t>
            </a:r>
            <a:r>
              <a:rPr lang="en-US" b="1" dirty="0"/>
              <a:t> </a:t>
            </a:r>
            <a:r>
              <a:rPr lang="en-US" b="1" dirty="0" err="1"/>
              <a:t>ähmiýete</a:t>
            </a:r>
            <a:r>
              <a:rPr lang="en-US" b="1" dirty="0"/>
              <a:t> </a:t>
            </a:r>
            <a:r>
              <a:rPr lang="en-US" b="1" dirty="0" err="1"/>
              <a:t>eýe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durýar</a:t>
            </a:r>
            <a:r>
              <a:rPr lang="en-US" b="1" dirty="0"/>
              <a:t>. Okuwçylaryň </a:t>
            </a:r>
            <a:r>
              <a:rPr lang="en-US" b="1" dirty="0" err="1"/>
              <a:t>özbaşdak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/>
              <a:t>ýetiren</a:t>
            </a:r>
            <a:r>
              <a:rPr lang="en-US" b="1" dirty="0"/>
              <a:t> </a:t>
            </a:r>
            <a:r>
              <a:rPr lang="en-US" b="1" dirty="0" err="1"/>
              <a:t>ýumuşlary</a:t>
            </a:r>
            <a:r>
              <a:rPr lang="en-US" b="1" dirty="0"/>
              <a:t> </a:t>
            </a:r>
            <a:r>
              <a:rPr lang="en-US" b="1" dirty="0" err="1"/>
              <a:t>boýunça</a:t>
            </a:r>
            <a:r>
              <a:rPr lang="en-US" b="1" dirty="0"/>
              <a:t> </a:t>
            </a:r>
            <a:r>
              <a:rPr lang="en-US" b="1" dirty="0" err="1"/>
              <a:t>kimiň</a:t>
            </a:r>
            <a:r>
              <a:rPr lang="en-US" b="1" dirty="0"/>
              <a:t> </a:t>
            </a:r>
            <a:r>
              <a:rPr lang="en-US" b="1" dirty="0" err="1"/>
              <a:t>kimligini</a:t>
            </a:r>
            <a:r>
              <a:rPr lang="en-US" b="1" dirty="0"/>
              <a:t> </a:t>
            </a:r>
            <a:r>
              <a:rPr lang="en-US" b="1" dirty="0" err="1"/>
              <a:t>aýyl-saýyl</a:t>
            </a:r>
            <a:r>
              <a:rPr lang="en-US" b="1" dirty="0"/>
              <a:t> </a:t>
            </a:r>
            <a:r>
              <a:rPr lang="en-US" b="1" dirty="0" err="1"/>
              <a:t>etmek</a:t>
            </a:r>
            <a:r>
              <a:rPr lang="en-US" b="1" dirty="0"/>
              <a:t>, her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okuwçynyň</a:t>
            </a:r>
            <a:r>
              <a:rPr lang="en-US" b="1" dirty="0"/>
              <a:t> </a:t>
            </a:r>
            <a:r>
              <a:rPr lang="en-US" b="1" dirty="0" err="1"/>
              <a:t>nähili</a:t>
            </a:r>
            <a:r>
              <a:rPr lang="en-US" b="1" dirty="0"/>
              <a:t> </a:t>
            </a:r>
            <a:r>
              <a:rPr lang="en-US" b="1" dirty="0" err="1"/>
              <a:t>derejede</a:t>
            </a:r>
            <a:r>
              <a:rPr lang="en-US" b="1" dirty="0"/>
              <a:t> </a:t>
            </a:r>
            <a:r>
              <a:rPr lang="en-US" b="1" dirty="0" err="1"/>
              <a:t>öňe</a:t>
            </a:r>
            <a:r>
              <a:rPr lang="en-US" b="1" dirty="0"/>
              <a:t> </a:t>
            </a:r>
            <a:r>
              <a:rPr lang="en-US" b="1" dirty="0" err="1"/>
              <a:t>gidýänligini</a:t>
            </a:r>
            <a:r>
              <a:rPr lang="en-US" b="1" dirty="0"/>
              <a:t> </a:t>
            </a:r>
            <a:r>
              <a:rPr lang="en-US" b="1" dirty="0" err="1"/>
              <a:t>yzarlamak</a:t>
            </a:r>
            <a:r>
              <a:rPr lang="en-US" b="1" dirty="0"/>
              <a:t> </a:t>
            </a:r>
            <a:r>
              <a:rPr lang="en-US" b="1" dirty="0" err="1"/>
              <a:t>mümkinçiligi</a:t>
            </a:r>
            <a:r>
              <a:rPr lang="en-US" b="1" dirty="0"/>
              <a:t>-de </a:t>
            </a:r>
            <a:r>
              <a:rPr lang="en-US" b="1" dirty="0" err="1"/>
              <a:t>bardyr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902131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</Words>
  <Application>Microsoft Office PowerPoint</Application>
  <PresentationFormat>Широкоэкранный</PresentationFormat>
  <Paragraphs>31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11</cp:revision>
  <dcterms:created xsi:type="dcterms:W3CDTF">2021-02-04T16:02:16Z</dcterms:created>
  <dcterms:modified xsi:type="dcterms:W3CDTF">2021-02-04T17:38:57Z</dcterms:modified>
</cp:coreProperties>
</file>