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00" r:id="rId1"/>
    <p:sldMasterId id="2147483818" r:id="rId2"/>
  </p:sld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66" r:id="rId10"/>
    <p:sldId id="273" r:id="rId11"/>
    <p:sldId id="272" r:id="rId12"/>
    <p:sldId id="271" r:id="rId13"/>
    <p:sldId id="270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8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177" y="439615"/>
            <a:ext cx="10972799" cy="5679831"/>
          </a:xfrm>
        </p:spPr>
        <p:txBody>
          <a:bodyPr>
            <a:normAutofit/>
          </a:bodyPr>
          <a:lstStyle/>
          <a:p>
            <a:pPr algn="ctr"/>
            <a:r>
              <a:rPr lang="tk-TM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 ÖSÜŞ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 JEMGYÝETDE TUTÝAN ORNY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k-TM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marL="514350" indent="-514350" algn="ctr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 ulgam we düýp mazmuny.</a:t>
            </a:r>
          </a:p>
          <a:p>
            <a:pPr marL="514350" indent="-514350" algn="ctr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 ulgamlaryň görnüşleri we taPAWUTLY AÝRATYNLYKLARY</a:t>
            </a:r>
          </a:p>
          <a:p>
            <a:pPr marL="514350" indent="-514350" algn="ctr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 pudaklary.</a:t>
            </a: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93642" cy="589963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</a:t>
            </a:r>
            <a:r>
              <a:rPr lang="en-US" sz="4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endParaRPr lang="en-US" sz="4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Garaşsyzlyk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alynmagy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mirasyny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aýawly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saklamagy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öwrenmegi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wagyz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ileri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esasylarynyň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yglan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etdi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günki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batly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gadamlary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öňe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gidýän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eziz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Diýarymyzyň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adyl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aýrylmaz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Döwletimiziň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ykdysadyýetinde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sosial‑durmuş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özgerişlikler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ulgamynahem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ýetirdi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Türkmenistandaky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ýadygärlikleri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toplaýan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saklaýan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öwrenýän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ýaýradýan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aň-bilim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geçirýän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aňbilim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2012-nji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1-nji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ýanwarynda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paýtagtda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welaýatlarynda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ýerleşýärler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muzeýleriň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sanysy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7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sanysy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ülkäni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sanysy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memorial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muzeýlerdir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115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müňden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gowrak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eksponatlary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jemleýän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naýbaşy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8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2009‑njy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Etnografiýa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ülkäni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goşulyp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özboluşly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dünýäsi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garaşsyzlyk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ýyllarynda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Aşgabat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şäherinde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Beýik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Saparmyrat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Türkmenbaşy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adyndaky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Şekillendiriş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bugdaý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tomaşaçylar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gapylaryny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açdylar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Beýik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Saparmyrat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Türkmenbaşy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adyndaky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muzeýinde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gaýtalanmajak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eksponatlar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beýik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subutnamalary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2009-njy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ýene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Gökdepe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muzeýi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açyldy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 we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syýahatçylyk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sporty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bedenterbiýäni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sporty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bedenterbiýäni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ösdürmäge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Sport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işjeň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meşgullanmaga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sagdyn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kemala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derejelerindäki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sport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ýaryşlarynda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Bitarap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mynasyp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wekilçilik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sportçulary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taýýarlamaga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gönükdirilen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Garaşsyzlyk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sport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özgerişlikler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özgertmeler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meşgullanmaga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ösdürip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ýetişdirmäge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sport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ýaryşlarynda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abraýyny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sportsmenleri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taýýarlamaga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gönükdirildi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33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oýunlary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ýaryşlary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öwrenmäge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döretmäge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güýçlendi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mahsus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Garaşsyzlyk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Düzzüm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Ýaglyga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towusmak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»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sportuň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beýläk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ösüşlerine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boldular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Okuwçylaryň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talyplaryň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ýaşlaryň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çekilmegi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döredildi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Etraplarda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şäherlerde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oýunlaryň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festiwallarynyň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ýaryşlaryň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geçirilmegi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däbe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ýoluna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gidilmegi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geçirilmegi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däbe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Aýal-gyzlary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terbiýesine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işjeňleşdi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30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93669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bölekdir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tk-TM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toparlaşdyrylýar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nygmatlaryna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ýakyn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boldugyça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ösdürilmeginde</a:t>
            </a:r>
            <a:r>
              <a:rPr lang="tk-TM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oýnaýar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Hormatly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Prezidentimiz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durmuş-ykdysady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kadalaşdyrylyşy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gollanmasynda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raýatymyzyň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mynasyp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belleýär.Döwlet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Konstitusiýasynda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kanunçylyknamalarynda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sanalyp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geçilýän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elýeterli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borjuny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ýeňillik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toparlaryna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mugt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Sport we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syýahatçylyk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uludyr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tk-TM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babatda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baglanyşyklylykda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zaman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ösdürmezden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ýetiň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döwletdäki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halkyň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hal‑ýagdaýy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goraýşy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nesilleriň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terbiýesi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ugurlar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utgaşyp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gidýär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6729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hal-ýagdaýynyň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ýokarlandyrylmagy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häsiýetlendirilýär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girdejiler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jaýy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ekologiýa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iňňän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dowamly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işjeň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gatnaşmaklaryna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döredijilik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dikeldilmegine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pugtalandyrylmagyna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resurslarynyň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kuwwatyny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artdyrmaga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goramaklygyň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ýüzünde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ýöretmek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aňlatmak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mümkindir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71782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Keselçilikden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ölümden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tk-TM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ýetirilmedik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adam-sagatlary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pugtalandyrylmagy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ýokarlandyrylmagyna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tk-TM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keselçiligiň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kemelmegi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uzalmagy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gorunyň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köpelmegine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Bedenterbiýe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sport,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tebigaty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gönükdirilendir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döredijilik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goldamak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pugtalandyrmak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döredýärler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terbiýeçilik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4701" cy="5899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ukyplylygyny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öýleriniň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lukmanlaryň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arassaçylyk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ýaýramagyna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gullugynda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ylmy-barlag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institutlarynda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meşgullanýan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ahyryna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lukmanlaryň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ählisi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arassaçylyk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ýaýramagyna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gullugynda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mekdebe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çagalar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çagalar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öýlerinde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ählisi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Gatnalyp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bejeriş-saglyk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goraýyş-keseli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anyklaýyş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AIDS-e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nukdaýnazardan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lukmançylyk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barşyny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derman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lukman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bejerişiň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netijelerine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stasionar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ambulator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kömekler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goraýşyň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tk-TM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Hususan-da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çagalygy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maýyplara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weteranlaryna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pensionerlere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lukmançylyk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ýeňillikli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kanunçylyk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kepillendirilmedik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goraýşyň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sözüň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manasynda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sazlaşykly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mehanizmini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goraýşy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çemeleşmeler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eriş-argaç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bähbitleri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etmäge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gönükdirilen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ösüşi-ilatyň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belentliklerini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durmuş-ykdysady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progresini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ugurlarynyň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hataryna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innowasion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ýoluna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döwletimiz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inžener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taýýarlamagyň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barlaglary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innowasion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ornaşdyrmak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ylmyny-bilim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bazar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uýgunlaşdyrmak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ylmy-tehniki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höweslendirýän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çäreleriň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çözülýär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hormatly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Gurbanguly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Berdimuhamedow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biz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gazananlary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aýakdaş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gitmeli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gazananlaryny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tejribäni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pudaklaryna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ornaşdyrmak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2007-nji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iýun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12-sindäki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we «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akademiýasynyň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Kararlaryna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mekdepleriniň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edaralarynyň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ýanynda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aspiranturalar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doktoranturalar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ordinaturalar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açyldy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2007-nji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12-nji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iýunynda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ýurdumyzyň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ylmynda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özgertmeleriň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başlangyjy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goýuldy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bärem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Ylymlar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99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689</TotalTime>
  <Words>1404</Words>
  <Application>Microsoft Office PowerPoint</Application>
  <PresentationFormat>Произвольный</PresentationFormat>
  <Paragraphs>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17</cp:revision>
  <dcterms:created xsi:type="dcterms:W3CDTF">2020-01-23T08:14:17Z</dcterms:created>
  <dcterms:modified xsi:type="dcterms:W3CDTF">2021-02-15T14:41:29Z</dcterms:modified>
</cp:coreProperties>
</file>